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5" r:id="rId9"/>
    <p:sldId id="292" r:id="rId10"/>
    <p:sldId id="262" r:id="rId11"/>
    <p:sldId id="263" r:id="rId12"/>
    <p:sldId id="272" r:id="rId13"/>
    <p:sldId id="264" r:id="rId14"/>
    <p:sldId id="266" r:id="rId15"/>
    <p:sldId id="271" r:id="rId16"/>
    <p:sldId id="275" r:id="rId17"/>
    <p:sldId id="267" r:id="rId18"/>
    <p:sldId id="276" r:id="rId19"/>
    <p:sldId id="268" r:id="rId20"/>
    <p:sldId id="269" r:id="rId21"/>
    <p:sldId id="274" r:id="rId22"/>
    <p:sldId id="270" r:id="rId23"/>
    <p:sldId id="277" r:id="rId24"/>
    <p:sldId id="278" r:id="rId25"/>
    <p:sldId id="279" r:id="rId26"/>
    <p:sldId id="280" r:id="rId27"/>
    <p:sldId id="281" r:id="rId28"/>
    <p:sldId id="282" r:id="rId29"/>
    <p:sldId id="288" r:id="rId30"/>
    <p:sldId id="284" r:id="rId31"/>
    <p:sldId id="285" r:id="rId32"/>
    <p:sldId id="286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21B37-F30A-474E-A536-C5E517D37659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66C66-DD7A-45FA-A06F-060E78B9F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66C66-DD7A-45FA-A06F-060E78B9F3B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66C66-DD7A-45FA-A06F-060E78B9F3B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66C66-DD7A-45FA-A06F-060E78B9F3B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66C66-DD7A-45FA-A06F-060E78B9F3B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04D7F-A65D-4895-8801-E1ED3022191E}" type="datetimeFigureOut">
              <a:rPr lang="fr-FR"/>
              <a:pPr>
                <a:defRPr/>
              </a:pPr>
              <a:t>09/06/2011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F1E7C-DB1D-4981-A069-13EB780823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B5EE5-6614-4690-BA27-10E5076593EF}" type="datetimeFigureOut">
              <a:rPr lang="fr-FR"/>
              <a:pPr>
                <a:defRPr/>
              </a:pPr>
              <a:t>09/06/2011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46F1-D6C2-4220-85B0-C19003CDD4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BF05-C0DE-4E03-B53D-61020702EA66}" type="datetimeFigureOut">
              <a:rPr lang="fr-FR"/>
              <a:pPr>
                <a:defRPr/>
              </a:pPr>
              <a:t>09/06/2011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9AC8-6248-4F8B-B81B-3BAB8A8B07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BE477-0202-406F-AB8C-91E92C3D34F1}" type="datetimeFigureOut">
              <a:rPr lang="fr-FR"/>
              <a:pPr>
                <a:defRPr/>
              </a:pPr>
              <a:t>09/06/2011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717D9-CD6F-49A6-B1B0-A9F8B542FD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AEB4B-C3F3-498C-8A21-116F7985BFB0}" type="datetimeFigureOut">
              <a:rPr lang="fr-FR"/>
              <a:pPr>
                <a:defRPr/>
              </a:pPr>
              <a:t>09/06/2011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EABD2-15C2-48A6-A89F-81F9CD618D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B3F68-72AA-4B45-9F33-1C40D3649754}" type="datetimeFigureOut">
              <a:rPr lang="fr-FR"/>
              <a:pPr>
                <a:defRPr/>
              </a:pPr>
              <a:t>09/06/2011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D4097-DFFC-41C4-A9A0-DC6B0368601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65964-9076-448D-AFF3-BF0B80A4109E}" type="datetimeFigureOut">
              <a:rPr lang="fr-FR"/>
              <a:pPr>
                <a:defRPr/>
              </a:pPr>
              <a:t>09/06/2011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96022-175C-4213-93FE-EBB0B68EFD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97E3-3CF2-454B-B7BC-04BFE6E73F6F}" type="datetimeFigureOut">
              <a:rPr lang="fr-FR"/>
              <a:pPr>
                <a:defRPr/>
              </a:pPr>
              <a:t>09/06/2011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A7D80-E7A1-48E9-B59A-5C5A63513C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DB514-D465-4889-8C0E-213E8A586B75}" type="datetimeFigureOut">
              <a:rPr lang="fr-FR"/>
              <a:pPr>
                <a:defRPr/>
              </a:pPr>
              <a:t>09/06/2011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45545-A56C-4A0F-9C17-FE263125FB0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7542F-9CAF-4029-849E-9D323CECDAD2}" type="datetimeFigureOut">
              <a:rPr lang="fr-FR"/>
              <a:pPr>
                <a:defRPr/>
              </a:pPr>
              <a:t>09/06/2011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17A2-0944-4028-B0D1-4AE5C332D91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25BEA-AFD9-4A8F-A05A-21F569CCB6A4}" type="datetimeFigureOut">
              <a:rPr lang="fr-FR"/>
              <a:pPr>
                <a:defRPr/>
              </a:pPr>
              <a:t>09/06/2011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C52E9-3160-4A46-A8DF-E659CC794CD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FD722F-751F-4387-A9AE-EC63C325DD67}" type="datetimeFigureOut">
              <a:rPr lang="fr-FR"/>
              <a:pPr>
                <a:defRPr/>
              </a:pPr>
              <a:t>09/06/2011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D69112-D2B3-4EFA-8F2D-39C6BCC57B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vaind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0480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Keva Industries Introduces </a:t>
            </a:r>
            <a:b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Keva Ancient Mineral Drops</a:t>
            </a:r>
            <a:b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Produced under GMP Regulations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867400"/>
            <a:ext cx="6934200" cy="990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Collaboration With </a:t>
            </a:r>
          </a:p>
          <a:p>
            <a:pPr algn="l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 Based Nayo Pharma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1" name="Picture 86" descr="OM1_63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362200"/>
            <a:ext cx="21336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foreverhealthyandyoung.com/data/storage/attachments/b582ac08d574b47877fa0c431201839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3733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KAMD Has Got Worldwide Appreciation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36576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famous HALAL Certified Product</a:t>
            </a:r>
          </a:p>
          <a:p>
            <a:pPr>
              <a:buFont typeface="Wingdings" pitchFamily="2" charset="2"/>
              <a:buChar char="q"/>
            </a:pP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Quality Excellence Award From WEPS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14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KAMD contains 84 rich and natural ionic minerals which gives complete nourishment to the skin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0"/>
            <a:ext cx="9144000" cy="365760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q"/>
            </a:pP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q"/>
            </a:pP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q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cannot be covered through any cosmetic product, natural gel and cream available in the market.</a:t>
            </a:r>
          </a:p>
          <a:p>
            <a:endParaRPr lang="en-US" sz="4400" dirty="0"/>
          </a:p>
        </p:txBody>
      </p:sp>
      <p:pic>
        <p:nvPicPr>
          <p:cNvPr id="28674" name="Picture 2" descr="http://t2.gstatic.com/images?q=tbn:ANd9GcQ-hKx1MLl5w7KmXT23TPQSVQNNGKVEfGr75mriKJtmoybTmRxVu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09800"/>
            <a:ext cx="2590800" cy="2286001"/>
          </a:xfrm>
          <a:prstGeom prst="rect">
            <a:avLst/>
          </a:prstGeom>
          <a:noFill/>
        </p:spPr>
      </p:pic>
      <p:pic>
        <p:nvPicPr>
          <p:cNvPr id="28678" name="Picture 6" descr="http://www.clivir.com/public_html/images/uploads/images/skin-cream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0"/>
            <a:ext cx="3333750" cy="2219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-Smith 1" pitchFamily="2" charset="0"/>
              </a:rPr>
              <a:t>Fights Against Aging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-Smith 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44963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4400" dirty="0" smtClean="0"/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Makes You Feel Young</a:t>
            </a:r>
          </a:p>
          <a:p>
            <a:pPr algn="ctr">
              <a:buBlip>
                <a:blip r:embed="rId3"/>
              </a:buBlip>
            </a:pP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Prevents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Aging &amp; Gives you Wrinkle Free Skin </a:t>
            </a:r>
          </a:p>
          <a:p>
            <a:pPr algn="ctr">
              <a:buBlip>
                <a:blip r:embed="rId3"/>
              </a:buBlip>
            </a:pP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endParaRPr lang="en-US" dirty="0" smtClean="0"/>
          </a:p>
        </p:txBody>
      </p:sp>
      <p:pic>
        <p:nvPicPr>
          <p:cNvPr id="4" name="Picture 3" descr="http://t0.gstatic.com/images?q=tbn:ANd9GcQII29baydhfm1AQG6lMNM4LBdxySBH9gJ4npbjvN7QbGW3zK7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4196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1.gstatic.com/images?q=tbn:ANd9GcQgPKtT5n70oNio-_d4Eg9djpV4y1N2AMeC5_uCVZ48x6lL6q9pLQ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0"/>
            <a:ext cx="19812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1"/>
            <a:ext cx="8077200" cy="1828799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-Smith 1" pitchFamily="2" charset="0"/>
              </a:rPr>
              <a:t>Uneven Skin &amp; Dullness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-Smith 1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09800"/>
            <a:ext cx="7010400" cy="4648200"/>
          </a:xfrm>
        </p:spPr>
        <p:txBody>
          <a:bodyPr/>
          <a:lstStyle/>
          <a:p>
            <a:pPr algn="l"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KAMD also gives proper exfoliation to the skin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whitens and smoothens your skin by removing dead skin cells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t1.gstatic.com/images?q=tbn:ANd9GcQtUtoLOXhpLCasfKgK9gcrFSCaQXMTB3aYUkoVDJj6-ZLamCAXR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0"/>
            <a:ext cx="2362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beautyinthebag.com/wordpress/wp-content/uploads/2010/12/Glowing-Face-262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4000500"/>
            <a:ext cx="22098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057400"/>
          </a:xfrm>
        </p:spPr>
        <p:txBody>
          <a:bodyPr/>
          <a:lstStyle/>
          <a:p>
            <a:pPr algn="l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-Smith 1" pitchFamily="2" charset="0"/>
              </a:rPr>
              <a:t>Itchy Skin &amp; Blisters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-Smith 1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905000"/>
            <a:ext cx="9144000" cy="4648200"/>
          </a:xfrm>
        </p:spPr>
        <p:txBody>
          <a:bodyPr>
            <a:normAutofit/>
          </a:bodyPr>
          <a:lstStyle/>
          <a:p>
            <a:pPr algn="l"/>
            <a:endParaRPr lang="en-US" sz="4800" dirty="0" smtClean="0"/>
          </a:p>
          <a:p>
            <a:pPr algn="l">
              <a:buBlip>
                <a:blip r:embed="rId3"/>
              </a:buBlip>
            </a:pP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KAMD gives Midas touch to uneven skin and makes your skin smooth and silky</a:t>
            </a:r>
          </a:p>
          <a:p>
            <a:pPr algn="l">
              <a:buBlip>
                <a:blip r:embed="rId3"/>
              </a:buBlip>
            </a:pPr>
            <a:endPara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.ehow.co.uk/images/a07/6v/lm/apply-olay-total-effects-800X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648200"/>
            <a:ext cx="3276600" cy="2209800"/>
          </a:xfrm>
          <a:prstGeom prst="rect">
            <a:avLst/>
          </a:prstGeom>
          <a:noFill/>
        </p:spPr>
      </p:pic>
      <p:pic>
        <p:nvPicPr>
          <p:cNvPr id="1028" name="Picture 4" descr="http://knol.google.com/k/-/-/2r73g73kgpy10/s9fgt9/dry-sk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0"/>
            <a:ext cx="19050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5259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very gentle and cleansing effect on the skin and protects your skin from various infections</a:t>
            </a:r>
          </a:p>
          <a:p>
            <a:endParaRPr lang="en-US" sz="4800" dirty="0"/>
          </a:p>
        </p:txBody>
      </p:sp>
      <p:pic>
        <p:nvPicPr>
          <p:cNvPr id="35842" name="Picture 2" descr="http://reviews.in.88db.com/images/stories/beauty_tips_for_glowing_sk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962401"/>
            <a:ext cx="3276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-Smith 1" pitchFamily="2" charset="0"/>
              </a:rPr>
              <a:t>Hyper- Pigmentation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-Smith 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296400" cy="47244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 Drops of KAMD can help you by whitening your dark pigments on the skin, improves color and provides natural fairness, and you can get clear &amp; glowing skin.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http://theuntrendygirl.com/wp-content/uploads/2010/07/hyperpigmentatio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0"/>
            <a:ext cx="28194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enjoy Beautiful &amp; healthy complexion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pic>
        <p:nvPicPr>
          <p:cNvPr id="4" name="Picture 2" descr="http://t1.gstatic.com/images?q=tbn:ANd9GcSjq8iDmXqFnLpCeIt0K8plbHsHr-RxLL4uwh1hkiXzpyWZzKGjg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352800"/>
            <a:ext cx="3200400" cy="350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-Smith 1" pitchFamily="2" charset="0"/>
              </a:rPr>
              <a:t>Skin Blemishes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-Smith 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3"/>
              </a:buBlip>
            </a:pPr>
            <a:endParaRPr lang="en-US" sz="5200" dirty="0" smtClean="0"/>
          </a:p>
          <a:p>
            <a:pPr>
              <a:buBlip>
                <a:blip r:embed="rId3"/>
              </a:buBlip>
            </a:pPr>
            <a:r>
              <a:rPr lang="en-US" sz="5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KAMD plays vital role in reducing stress and regulating hormonal functions in the body.</a:t>
            </a:r>
          </a:p>
          <a:p>
            <a:pPr>
              <a:buNone/>
            </a:pPr>
            <a:r>
              <a:rPr lang="en-US" sz="5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5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KAMD and forget </a:t>
            </a:r>
          </a:p>
          <a:p>
            <a:pPr>
              <a:buNone/>
            </a:pPr>
            <a:r>
              <a:rPr lang="en-US" sz="5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blemishes.</a:t>
            </a:r>
          </a:p>
          <a:p>
            <a:endParaRPr lang="en-US" dirty="0"/>
          </a:p>
        </p:txBody>
      </p:sp>
      <p:pic>
        <p:nvPicPr>
          <p:cNvPr id="4" name="Picture 3" descr="http://t1.gstatic.com/images?q=tbn:ANd9GcS8qV9FAuFPgsrGKbNWxP_-1gkCxkk-GrAt5LCV7NUjY3us4X1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nutralegacy.com/blog/wp-content/uploads/2010/12/top-10-causes-of-itchy-skin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4191001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-Smith 1" pitchFamily="2" charset="0"/>
              </a:rPr>
              <a:t>Acnes, Pimples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-Smith 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endParaRPr lang="en-US" sz="4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KAMD gives you clear </a:t>
            </a:r>
          </a:p>
          <a:p>
            <a:pPr>
              <a:buNone/>
            </a:pP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smooth skin texture.</a:t>
            </a:r>
          </a:p>
          <a:p>
            <a:endParaRPr lang="en-US" sz="4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2.bp.blogspot.com/__CooBA3HRRw/S4KNwNAJf0I/AAAAAAAAAB0/HGkekJcC6KA/s400/6i+scared+my+student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0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apsara-aestheticssj.net/content/service/hyperpigmentation/main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114800"/>
            <a:ext cx="4343400" cy="2743200"/>
          </a:xfrm>
          <a:prstGeom prst="rect">
            <a:avLst/>
          </a:prstGeom>
          <a:noFill/>
        </p:spPr>
      </p:pic>
      <p:sp>
        <p:nvSpPr>
          <p:cNvPr id="20482" name="AutoShape 2" descr="data:image/jpg;base64,/9j/4AAQSkZJRgABAQAAAQABAAD/2wCEAAkGBhQSERUUExQUFRUVFxcVFxgYGBUXGBcXGBYXFhQYFxcYHCYeGBokGhcUHy8gJCcpLCwsFR4xNTAqNSYsLCkBCQoKDgwOGg8PGikkHCQsLCwsLCwsLCwsLCwsLCwsLCksLCwpLCwsLCwpLCwsLCwsLCwpLCwsLCkpLCwsLCwsKf/AABEIAPQAzwMBIgACEQEDEQH/xAAcAAACAgMBAQAAAAAAAAAAAAAEBQMGAAIHAQj/xABAEAABAwIDBgQFAQYFAgcAAAABAAIRAyEEEjEFBkFRYXEigZGhEzKxwfDRBxRCcuHxI1KSorIkYhUWM1SCk8L/xAAaAQADAQEBAQAAAAAAAAAAAAABAgMABAUG/8QAJREAAgICAgICAwADAAAAAAAAAAECEQMhEjEEQSJREzJhM3GB/9oADAMBAAIRAxEAPwDpi9XixxgKhwgu1tpsw9J9V5ADGl0TcxoB1JgLh+1tu1cRWc9zpEmL2E/5RwgWCe/tJ2hmxBZn+RsESYzE2aB2+iqTGCmAXCxkjThxhI3Z2YYcVZpkgkkkRxJXtNwIMkzy/RbVqwcAQPM/aFBRdHK/En73gIFialBMFw/NfJWnc3cZ2LqF9TM2k0ieDnaHKJ+WxF+qV7ubvPxFUBsEAglwu1o8rEldx2Js5tCllboBfmeZJ46IN0NWrBNh7p08OPC0D+9gO2idsoAGCQOUoU4pzz4JDefE9uQ6ovB4MC51/NUosvtk8cvf7KKhhuJ1/OKLdR6woXY9jeMnpdERfwl+HpZaDBD8hRHaBPyt9Vp8SoeMdgsagwxH9F4HpViKFbVr3SOpULcdXbAdDupH6IWU/G6sd5zzXhS2ltf/ADtI7XH2KKbjqbtHt8zB9CsLRu5g5D0BSLa2BtYug6iZHvoE8c8cwhapB5IDLRSKeKqYd8zaY5Aj6K07N2sysLWdxH6IbG4QOtwVfr4J9J2ZkwOViP1RUnE2TFHJ/GXdYq5sfeSZbWdpoYuOh5jqrCx4IBBBBuCLg9irppnnzg4OmbLF7CwhEQgC8fovQosX8pnSCsY4jthhq1atQn5qzmjtnufT6JVtIZn27eXZWLbIDS9o1+I909HOLgfOfZIq5AbBOnLWfOFC9nppaA6jjzAj78vLmi92tg/vWIbSBygyTzyj5gOt0ucPIctSZ7Jxu9jHUarajDlLfMEcQRxBCZ9Bj3s7ZsfYlPDUwAA1oGn3J4o0zUAGjdY4mNA76wk+6u2xjWve/wALmODYPAZQZA4TeOysVmjhzSckWkr2+yWmWsEmyirbWIsxpPske196qNGrSZUe0ZnR2BBEnkJi5jVOaeIZwge5WtIRY72zZtN7z4j5DREMwFwtBj2hDYjeJjbZhPIGT6C61CNNPSHLKAAXrmhV7/zNbxMq/wCn0vKCxO9wA/8ASrH/AEDQTN3aIicGWirf6LBhgVTKG+BJk0aoaJmCwkQ4NPhm5uTAOgVg2XvFRqxkqCT/AAulr/8AS6D6SsFwkg1+zwUJW2VPBNWYgKSxWoVOSK47AELw0TzKfVKIKEqYUJaKLJrYme4jVD1mSE0r4ZC16C1DpoQYvZYdcITCYuvhjLDLZksM5Tz6g9R7p8+mQh3U2u7oXQ7SkqY02Rt+niBA8LwLscb92n+IdR5gJoCqNjdmAnM0w4XBBgg85H1TDZm9ZZ4cT5VANf5hFj1Vo5E+zhyeO1uJYUq3kqubROVxabXAkgcYHNNkFtNgLHToqM5I9nF9omXn5vPXzQZw4gkmI4cSme035qryLXOt47+cqKlQblmZPLjfiOQ6rnXZ6oppYTKQdXH/AG+anaOV+ZvA6CbnuVNUpwO9oIsesKKnmJDZt91mzcfQ32Pj6tF2aiSHEAEyIcOALdCFbP8AxHHVWCXMZmMEtb4oixBc4gXhLd3tkFxFr6zMR+i6Jgtm5ReTbU/miRK9lJTUNFFbuYKjiXF2Z8kzJktDbknWfFrPkmmw93n0xlc5+WLAOcIuRET0CuDcPbSCNOK9bQg6BPxQn5XRXcNumNXPfUN/nc5wg8xMaW9+Kb0NisEeECBAPGIiD9PIJi0wt2IiuUntgrsA2IhD1Nngg9vrZMajeVyoQSZ9FrCl7FlPY/h6wR6kkrZ2x6ZgFgOmt4A07JoHH84FRObJ1WGtsVtw9SiczHucziwnMB1ZNxHKYTvDY0EA8Con2EoDEsIMstzB0cfsUrMqemWSnXBGqxzZ/NVX8FtQG3EWI5FN6OPlFMlODibPoyhKtCOGqPzArxzZRoRSE9WgCgX4NP6tBCVMKg0OpiOph4QOIwIPBWGpQUTsKk4llKg5I96cX8Og90xYgdzbinapP7S9phrKdH+J5znoxv6uj/SumTpM8nGrkkc4q1L/AJ5r3BszTe0zpck8zKFq/Me8HtzRNGsGqHR6a2xjUwwJdFgAYvwH6nRZsvB5qoEd/W6zZ7gXB79CbDsCAe3HzTfYLIqNdqJv3NxPn9FKb2dEFovuxdmZQDEQP7qwsb/dL8AZbKYBqucDty2e5F64Kam1aVTDT0ugx0QuZP8AReF3BL6G1s0gAyJ/IRNLG5iQP4bGyB0/jku0TtPL1WAkarag4EWUGNxDm3EHkiBb0iTj7qD92aHl/GFvgsQakyMsW81s9uU3WA24uiEtQ1eR2RHx2Zom/JZXbAWD0JNqUIh4kHSRr58COhUOD2u9rg2oW3s1wsCY0I4O+qY17giNUmx9AFkETwKDGUtFsw+MsjqWInVc0w+8jqDslUks4PNy3pU5/wA3rzVrwe1A4AgoqRCeL6LITK0eEDSx3NE/vIKY5mmjSoxaimti/ipaTUCiYG5cd31x2fG1DPyn4bezLWnrmXYiuHbbE4ipHGo4/wC8p59EPHXyYA6hYnTVC/EzPAFgEfjGxHKw85gqPD0bz+WUrpHalbDqTILG8hMfn5dPdmV5qtpgfMb/AFHtKRNc6TAPU68lc9ydheP4jtQLdzrH6rnptnTaS2XrAMgAevdFfGGYNm6ioNhBY1jxVD29ir2c0YKT2MqD3NeW8CZnl/RFvHhPUIRlSRmcb6QiKTvqmRpbF2y8CGlz3MvzUrK1Nz8jZB10+69ftHNUNKBl9+aExOK+G8EAAcDqsXScu+xl8KLIQ4VzSSOyY0KoeAY1Hvqtq9YNbNiAjRJSadAbD6qPE4prZzIfA4ouqPBAjXtPBD7YaSYHHVApwXLjIkf8N0RM69JRXxJBnyQ+A2Y0APE3AkTaR9ERXMLAm09C3EA8ISzFiRyTSqLx7pfjG2KVhXVFN3g4Hp9J/qlVDbFXDwafiZEuYScoEatP8J6aJpvE3wHz+tvuqw6vMnsNYtP0WQstdF/2Jvi2sNCHDVupHpYjqrThca5y4zgHZX+EmYBHrB07K57G3m0a/wBVrp0LxUkdHw5lHMCrGB202LFNaW1ARqnsi8bPKzoBK4ttKn/1D/5z9SfsuzYo+B3Zca2latUM6OPrBB+qfJ6IeN2wHH1LkmB8o9gfJe7NIfUAMhou7TQDqgtq1D7adv6KbZT8re/6qTVI6k9jt1aC0Wv9rfqr9upUkDkIAjS35qua1KkvaOQAt7+5XTt025aY4cvzmlvVlJdFlBAQOy8S51R4dMA8eH9EbKx5i4jrPv5rCp0qCKlLMLWOoUrG5W9fyUEdogGx/opWYjMLny5+SdCN+gX91PxS/mpMRhw8QdeHRFMp3iIjTQqV9AiCByTUUWQgoUXBpA4/WNUHhKNXO4PuCNTzTj4cBSspRfghQPyUK6WAFMWuSZJ5lBbRw5fGXUe6f1qQKEqUGjT86LNGWRt37EmDqVGkgyByjj0RdbrqjSQG24kd0txmIABkjpNlqGlO3ZBXdpKW4l8/nmg9pbx02nKXEkcJF+B0SV+8cu45Ta4Meon3SyGgiHbbJa7t9yqG6rEjuPMK94jEhwtxkEW78FQ8ZRhzo1a4rQBlVBGA+bXife/2TZB7r4UVMXSY6Yc9oJHCSZVw3h3OqUiXMBczpeEZQb2QU0nxZX6eKe3RxCPwu8NRnHN3lKy1YAp3RW39naK/ynsVxfaxmo6OLnH3P3XZsYJY4cxC4ntKv/iP6PPaCSumRw+P7EWOcXGZ4D1UtKv4LcY+wQ+Js42W+HuPI+1/olOj2PNmnPUb6Lq2xTDBwsuYbsUpxDRwXTsFZvnHoFztUdMdocGtYQkuM224y2l7AuPe1hxRD8T4MsSdOnMTzUmFwEi58rgDsBadEVsXil2Vya7iYvEeHxiTNibS49z5IL/xvE03Rky30I15zBBcfZdBbg2n5hcaHw3HIwPqsrYCm9uVzWkdgqKIjn/CpYXf6ow+JjeR+YQeo4Kx4LfUPZmymNTlhxEa9DHLXogsXuvScZAj08xMXCHZu4xpDm2I0+1xpHBMmLUPRZMHtTM0GRlILmxobzPS3Ao84uW24i3pbskGBw+QRafFe0Gbm3Cf7WTai6Bb84LWGlZMMSRYzprOqDxeLIDjIAHH6gczw81mKY4kRGs3v0SrHQ469SLxaRPXshZTgu0AbY3ie0eGbaxJ8RmGgdPsTYKqYqriMSYc6o4Ws2QBPXirO7AsOt/YXu4+ZXjd5MHRdBqNzDg0Oef9gK3YvW0KcFuGXAZv8MakC5PSD95U+J3bDGwD4QfM+fDjYBMDv/hCY+IRwuyo0cv4mwp6m1qbwC1wM6f0RcQqTfbKXiNn/Ddaw4j9JVZ23RyV3jgY97q/7RbJVG3lpeMntPqlXYZ9GbmU5xlHo4H/AEybn2Xe2iRfkuJbi0f+ra4j5ZHsu3s0V49Hm5v2FuM3bw9W76TT10+iTYr9nVB3yFzPOR7q2SsRoRSkumKtpPy0nnk0/RcXxuAP7q+rxFTKfSR7yu0Y75D2VJ2LsptQ4mibtcWnW7SczZg6jhPAwpz9HT4ittHLmtkDt5r2gIeIIifsU9dufWFU0xTJPQE2HFL62yX0qoD2kXIIMjQTx/LpeSOh45LssO7NOKzecx9l0ihTnsR7yufbvWeCfTjoV0PZosFBl1pBJo8YW78SGiTojf3eQl2Lw73A5SB1iY9E6RJSsW7V3n+GQ0AuqES2mwFzyOZA0CqdffbFOdlGpmGMGZzoaXE2IgAS7/4q37E2dSovcSS6o/5nOPjP6DpwVW2zuBUD3GkGVqTiXNDnZSyTcGdb2XVCCa/pzZsjhOktfYXu3trEYh5a1zanhFQZXOYcp6OJbIltjY5lZsHjy7W8WNsrh/M3h3Cg3P2F+6531INRwDcrLtY3lmgXJjS0AJpiMIXOD2tDXB0yTMstLSBz6zqtkil0DBKUtyNqZi+vFH4W4PCNEI6mAbafkfnRFUH2XM3s6orRJUsFV9q1crgB680+xZdMg/dVzaxgz+Wui+i0Y0bbO2b+8Oh5ORmUuA4jUAngDB9uaoO8GxH4eo6nUDRBqBuZrsjmvByPYQRLmggjkRpZdJwTGQTAkgd7BE4ikHNIjXncagixXRFqjiyQk5XE5/uTsd1So+q8ZqAYafiEteTBOoggRrzUuL2N8B2ai7LmMfDMlrhe+tiOauZwFR1viQ3gAAPshX7GY12bKM3E6nrfWOibLJSVIXx8f4m3J22AYennbJEEC/H3VN3kw4zxzBCvjhlnzVM3obDmk8z9AuU6Qv8AZ5hgakniAf1XVgFR/wBnmy8tPOdSrwCrx6PNyu5sxerxYiTFW0R/huhUDZWN+DjGudYFxY7+V9j7wfJdHcyRBVD3r2GWOLxodVOcbL+PPjIuNChNUyL5fvdJd892xWYSweNgkdQBcen0THdLaQrMpvN3AGk/+YXafMBPKRBLrXv72Uqvs9SUm9o4zsevle0G14M810TZR9FUt69i/CqsqN+Wpbs9liD5fRWnZr4A7D+qmFvRaKL7LYBDYc+qJIsnizlaNKmCY4Q4AjWItPMjQqAbIpNuGD7emmn1Ri1CopG4sjaw8IAHYRoLcrABaZOGsoktkQo8luC0pDqJE2nzsty0jTzW7W3leKJRadA2LJggd0g2iyRf+1lYaw1hINom353/AKI2Xj0bbOr2APD1TqiJCruz+Y4J/Rfa6dSaJzj9GzmQhap1RFZwP5ohnOtxW52IoAGNA9VStuYdzn023IBc49gBcq5402VY2kTmDRq/wm3CbwVl2LP4ove7lMCi2BwTaEBsellpNHRGkroPIb2bSsWsrJRMCIDbeEz0iOi5M79qWOOj6Y7Umfcryp+03G5R/jMM2I+EwEe0EJbKrFJFl3c2mcPXLSYa4gGdA4Hwk+pB6FX34njAbma48Dp5HiNFwDG7y1nnMXCeMNaPouo/s93v/eqLaTz/AItKJni3QEKTR6EZ6oebb2Y97XsqM8J8YI4OFpA4SEFs98NaNYke0/ZXKo3M2FTqdHK9zDwJj6qTKwlemP8AZ9bgmWdIKLzmEaappRxMhZAcLdoKDlgfwQ9KtIt7qRvP6LDcaJWSF60LymiKUIpAk6AcVXy2UdOqTM8lo6nme4nQGFI6oBogNSMmR90txuAlpTnC7RGsDzS7am0Q0E258h3J4I0MptOiv4A/DrZT8pMKzfCIVeaRUk3BNxYjXQiRdWXCuL6TXRcgFYWUvkCuYOP5zUdRohEV2cfX85oBsg3uI91qHrVgmKNklwuHz4hlpIcT5RB+yc4t2vugN2qo/ewOYePOA77KkFs5c24sutNsABbrwrwFXPJPVkrzMvJWMfL7qfgDpB8RBHEcjrpChL14V6ApHoGByM2TtV+GqirTJD26cnA/M0jiChRRMZv4Ziba8Fq4LGO07v8A7XqD2RWBpuAvYuaexF/VG0Ns0sTVNSi7M0/8oki64TTqlpB5K9/s0x0VKjOYa8emV3nopyjotB/I6NnPxByge6mp4okxaZghR/xCOfqNURRpw8ug/rKVHZFpIYUcNLs06WjhKKo0oChpVxIGnNGMRJSm/Zq21tUXRbCFzhT/ABFic7oW42k5riWgkH25pViN36NcDOwl4M5tHeuo9VYjUUTW5oOn3WHU6Qrbs59JsBxLeEySOkmSQgauzySHPuGnMB1Ghj7K0vIQWMojKYMrAjK2LQ99a0AAWJ4n9E1w8AAcrJXSqFtkTSrTBQsEyXEtkpc92qYudZKsWYHqiMnaoV4x8Zv5vbL+qruJ2q7Dg1GEB7TLZEidII4ggkHoU7xFUOmZkAHsqJvXjLNboXOJ9BH3CePYuTrZ1fdfeqnjaeZvhqNj4lOZLToCD/Ew8HeRunUr582XtOrQe2vSdlc0wDqOZa9vFpA0Ove67PuvvRTxtLM3wvbAqU5ktJ0I5sPA+RuFc8mcK6HkrMy1lZKxI+XSvIWcVK/LkaR80kOH/E3spnomjapAImzonThpwlYFotmlYx6WpvufjvhYumeDjkPZwI+sJdSqNyvBEkgZTAkEGdSdFEx+VwcNQQR6oNWGLp2d5/eLTpHsNPqmFPGDLPb14Kq7F2y2tSZU1DxDhyPyunzg+as+GAy5dBoFFHbaolwZc5wJtN06ozdJaDXANN5FiPum9GoiLldk7QGqJ2JEwvah6oDF4oU5PRYkvloLfUtNkJV2mB1VbxO2KtU2aQ3kfDPDuo8tX/t8z/RDR3YvEdXIsFTahI09Chqu1iZECOdyfZJavxoMBs8PFb/jZDjD1zq6mBoSAXa6RMALWdawJfQ1qbQ/vJRmCx4J+YET58FXMRstv8Re48y4j2aQFrsbBBtXNLiAeLnHyAKJDN48XHsuwrmeiExjgsZiC1pkHoh8XV8JMprPP4cWJsbVAJ8x91yvePE565HBoA87k/VX7bm0xTpuedQLedvVcxFec5ddxiCBxB+kT6IxRPJRNRqmIkxMxwJEwY53TPY+2KmGqtrUjDmzro5p+ZjubSPSx1CTNKIoVCCI4QfQyqJkGrPoXY+1mYmiytT+V4mDq0izmnqCCPJGLnn7KNqSMRQ0AcK7ByDjkqR5imfNdBzKjOKSp0fMD2kG4IPWy1UlauXGTGgHeBAUZUT0D2Vu6kQ0OizpggzprbVRwpPjOLcsnLMx14lYB5K8Xq8RMW/cSufEy5Gse9l0XZmKlpBNxx+hXMNw6xbiRyJj1C6VisGWEVGacR3UZaZ1Y3qh9gMRmEHh+SjMPIPRIMDjA6CLW04g9+ITJtc2h3IHqiGh1KFxFDMthWtK1cTmBsRy4rE4WmK8Vhcvy6IP97yG7QbRcKwF4Oojuo37Ka7USsdEfKaVSQmO1WmfBTbb/LN+xkC4Hqham2CIDbACJAvA09j7p4/ZNMAeBs8tVs7CNDfCB2AC2y6zRr9SsupuqcDw6I+hg8utk6yNEKCvHosc2TNKT30D0qloI0S3a2MAaY/si8VWiAqTvZtvIx0a9OP9ESUn7KxvdtQud8MaN178Aq5THNe/EJJJuXGT3mV60J0Qbs2ajWYU+EgSHNmYiLkESey3wezou8eXLumCdL7OeeWugzdnarsHiBWDc/gewtktBDo4wdC1p04K2H9qT/8A2zP/ALHH/wDKopK2aqNUcaycnvsrJWLCsUD1CXFUg13hMggHUGCRJFlGF4FhWAbKcuZ8MWh4cZtq06XnvZQFpBg2WzGEmBqbQiYdbpA/vDSNARJ6yI89V2jAulonQrk2wMPkqMAkwQ49/wAgLqez32CnlXF0xvGyfli2ur0Q47ZBp+OleLkDUdhy6KPD47NxgHXpzhWCm6dL/nugto7Da+XMAa/2d3H3F1NF1KtM2w+MOaLRoEcapbeLcuSq1PFuovyvEHrx7E/N9k4wmPB0Nj10TIaST3QS2p8R5BbYEH/tPIgol2MEkcrQlTMUWuv1Erapi3SI9bT/AGRLKNv+DOrjABwA6oAYiHnLodeU9EIa7ifERF9VLRAESb+yKKPjBUFPxURPqltXGE5iOIt35LTaOJkCIsZ80mx21hTBEkk6DkY4LM52o/8AT3ae1SGka8PaLe6p29OGLMPLvmdlt/lEiB9Vb9mbILj8arPNrTw5F3VVvfxhfAGszHQTp5rLshkd2UZjeWvLqU4wWCyCT8x9uy8wGCyCT8306Isq8Uefly38YmEryVi8KBkjZY1y0BW0XTXoRQSZX8PVDXhxEgG4sZ4cbcVo6JMaTbtw9l4V4pHaerIW9GkXODREmwkwPVEYTZ5dr4Rzi/kD9UUm9IWc4wVyeiOtWNRwMeKALXJgQDdNMDgslz8x9B2/Ve0MM1mkk8SftyUwXTjxVtnj+X5nNcIdD7dzC5szuSvWzD4YVV3Vj4elyTP56qz4DVcGZ3Ns93w1xwRX8HVEo2m+UvolFsckTKyRtitnsqtLXtDh1E+Y6qu4zdWowzQfmH+V1o7P/X1VoYVJKd7EUpR6KFXxlVnhqU3iOJEjyc2V4zazdbEjiDdXt7J1AQ1bZFN2rGnu0IbH/LoptTeAcR9LdUPU3jLvka5x6SforfU2HSBs0egWtTCtZYQE2wPIimNw+KqmY+GObtf9KO2bu61rwXkvI5pu6neZnupsM291hXJvZmIbAXN96HzW7CPddI2hUsuXbdrB1Zx8k0eyWV1AXtetioytmlVs5XBdnqxYsWCalbUyvCFjVgtWiuuCzLZYsSHSMdk4YEl15abX90xWLF2YV8TwfPbeWj3KvWtWLFY4GW7dZv8Ahjz+ysOGEOWLF5GX92fYeL/hj/ocUSiqaxYposwikUQFixOiUjCFjlixEmD1NUv2lqFixEK9AJbJRdBq9WLBYDtZ0NJ6LlOIeXPLnGSSZWLE8SeX0RFqzKsWJyRJlXhasWKkTizNp6PciwMWLFqByl9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http://miccontrolblog.com/wp-content/uploads/2009/03/arse-fac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1600200"/>
            <a:ext cx="2590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81940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Beauty Product That Accentuates Your Skin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86000"/>
            <a:ext cx="7010400" cy="1752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Makes You Feel Rosy  &amp; Beautiful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AutoShape 2" descr="data:image/jpg;base64,/9j/4AAQSkZJRgABAQAAAQABAAD/2wCEAAkGBhQSEBUUExQWFRUVFBUUFhUVFxQUFBgUFRUVFxcXFBcXHCYeFxkjGRQUHy8gIycpLCwsFR4xNTAqNSYrLCkBCQoKDgwOGg8PGSwkHyQsLCwsLCwsKSwpLC4sLCwsLCwsLCwsLCwpLCwsLCwsLCwsLCwsLCwsKSwsLCwsLCwsLP/AABEIAMIBAwMBIgACEQEDEQH/xAAcAAAABwEBAAAAAAAAAAAAAAAAAgMEBQYHAQj/xABMEAACAAQDBAcEBwQHBAsAAAABAgADBBEFEiEGMUFRBxMiYXGBkTKhsdEUI0JScsHwFUNioiQzY4KSsuGDo8LxCBYXNERkc5Ozw9P/xAAaAQADAQEBAQAAAAAAAAAAAAACAwQBAAUG/8QAMREAAgIBAwMCAwcEAwAAAAAAAAECEQMSITEEQVETIjJhgUJxkaHB0eEUM1KxBRUj/9oADAMBAAIRAxEAPwDGFkEwnMlWhw1WLRyRRtMNzoO+E6mt5HpSxRm1DErY1CX3Q7k4O7C+7xiVpqVJe7U84XM6ES6h/ZPV6f8A4fGleeW/hDGnwNR7Zv3DQQ8k0aL7I/OB1kcDxPKU5cs9fFg6fD8EF9/f8Q06UCIjJ0uxsYkjNiRoNkqqrA6mnmzAdzhCE/xmy++Cx3dCushjmtV0ys2hNkjQaboTxFvaWVL/ABzVJ/3YaJen6AZxXt1UpTyVJjj1OX4RYoSPn55Mb5ZkVrQI15ugI8aweUhv/wBIi63oTmJ7NVKP4kmJ8M0HoZPa7GahocSJvCLFifRnVyt3Vzf/AE319HCk+UVmopnlMVdWRhvDAqfQxkoDITljdjyilnMVAJvawGpP+sWqj6P6+aLrTTAOb2lf/IRF/wChjFsKKqktMlbbVp2Vnc8epfdb+EAHuO+Nam04beIz0Yvdsd/2LxLRCO3zPL2IdH2ISxdqWYRzlgTR/uyYrdRLKmzAqw3gggg94Merayiyns6RBYpSJNFp0tJo/jRX/wAwNoZ6EezFvrJS5R5mJ1ghMbrX7BUE7QyBLPBpRaWfIaqfMRRNqOiifJBm0158pRdgAOuQDiVHtjvX0Ec8TQr1UzP2MANHJh1ggMZRM5UxyjWVj3fHT84t+ETLBe4D3RTyOwP4mHoItGGvqB4RsO56vSePkv1/SjS62t+qopt9TLmU58ZbqV/leJHb+u6nBp4B1aWsv/3HVT/KXipYzV9XQ05J9mqZvIotz6qIHStjAbD5aqbh3Q6biAtx8YF/HRV1FPpY/LV+6MkQxZdjNlZmIVCyU0X2pj7wku+rd54AcSR3xV0MeleijZf6HQoWFps8Ca/MAjsJ5KfVmjJI8XFOky5YDg8qlkJJkrllyxYD3lmPFibknviE2nxHN2R9rQfhG8/rnE1iFXlWw4/D9fCKRW1WeYzcB2R5bz6w3GrAivtEbiE+w8r/ACid2dl5adObXc+Z09wEVWtYzHCDexA9Tb4RdZVlAA3KAB4AWilgz4HJmQIRWZAjhNHmKgkcbX5Q+dWhVZYVQByhEzI8hz1Oz6jHgWDGot7/ACESzR0TzCsDLHWvAOiXaQQVHfF02S6PKmsAdh1Mk6iZMBuw/s03t46Dvit4HWypFQk2bJE9UN+rZsqk8M3ZNwN9rWPHTQ73sv0m0NaQhcyJpsBLm5VBPJHHZPgbHuh2OGOT9xL1HUdRhXsX1CbOdHdFTWbq+umD95O7Qv8Awy/ZHnc98XQajn7hBxQLz+EGFIOBPuiz2LaJ4s8s8jvI7EDKP6MJvLPfDwyTwI84bT3Zd6/L1jGzYsYzlPj4wwn23H37okZlWOItDeYwPIwJSiu4hh4YG2h90ZntpSOps4uttL6jyPCNdqpA4GxisbR0KzZZVxbkeR7vlAzTapHqdDmUZaZcMwt7y3DoSLEHfqDwsfzj0T0V9JX0yT1U9vr0A1O904P48D5HjpguL0JlTWU8/IiE8LxB6eYsyW2VkN1P5HmN4I5QiE65J+p6ZapQ48fL+GewnVWGtiIhMVwwgFk1A3jiPmIgtidsxV06uDY7mXirDePz84nZuIlTcHSK0vB41yg6ZWqiDUteUa44Q62jlqEWaosGOVgNwYi4Pdex8x3xXTPsf1rBFEWpKxPbHo+o8QUzEy01SdesUfVu39qg4n7w111vGGYvgM6lqDInLlcHxBB3Mp4qecb19J5eH+hiM2hwVK2Tkawmpcyph3gnTKT907jy0PCBa2O9NNqzE6g9pQOBEWLA0zTVHfFcqpTJOKOCrKxVgd4YGxB8xFhwKpEsNMPAWHjCE9PJ6vRvXklRNbXYjdVlDct/UgfmT6RUq6ueZJWUTdUJZQeF94Hxg9VWlyWJ1J+OsNC2p8YBy4Y7qZRlcY8cBMCpBNqZMs7nmy0PgzAH3Xj1lRzwRpoBoO4DfHlXCDkq5Ljd1iHzzR6Rl1eWSL72FvL7R9dIJvU6R5+PDowuT81/oLj+J2BtvbQdw/5RXamZlQd/wG+C1FZ1s4ngvZH5mI7E625sPAeAiuEaJm+wvgUvPOLncvxOgi09buHOILB5WRBzOpiSlzbm/kI1vc1xslA4gQzFTAjrF+mzz59I4R0TxyEIGOgx5elHv+tLyLicvIQMy98IEwIzSF6z+QuVB3GCmUYSMcuY6gXkT5Rc9lek+soSFzmdJH7uYSbD+Bt6+Go7o2bZfpMpq0AK2WZxlvo452H2h3i/lHmgVB/56waXVWIIFiNQVJUg8xyh8MklzuR5enw5N06Z63mVelwbwguLW3ximynS40uyVJLpuEy31g/FbR/HQ+MaXSYvLqEDynVlO4qfj392+KYyUuCCfTuHJOz5SuLocp5cP9IhauSy+I8jBEryphx9PDjK3kw3j5juguDEmiDqq9l7+46H1iNm4yraNp4/OJXFJNtD4g8COYioYtTHXS4jUkUwXkhtsMHDqXXW3qP9IoR5Rdmr2l7jcfdblFdximViZkvTi6cR3rzHwhGTH3RfObnFN8r80O9h9qDR1S3NpbkK44Dk3lf0JjbnxIMoIO+PNk0XEaR0ebSmZL6pzdk0F+K8D+Xl3wWJ9jx88NUjV6yz4dOB+yFPo66/GM+l4kVbIx/CfyMXanqr0VSN/wBUT6EfOMixqtsSPSHpXYOFbOJbnrra+sLCt0v4RTMPxzOMpPaHvESlHV3UqTqBpGSRVCFuir9IUtWqEnDewyzO9ktZvNSB/ciCao7IXhvMP9pqjMx/ED8REGzxI/eOz102SUY90v5F88FZ+0fL4QiHjjvr6Rukjlm2+pI0LDOCeBuPGNlx/aDTKh39hfAcYxCiftqO8fERbnxfO5cnQaD5wzDDdsc8muCX1+paXxDq0sN508uJhGgfrHvwHwitfTy5/W6LJhriWl204n5RTJ0gMeNtlnlzrL4wVsUVdL+fIc4p+KbWBRobt7gPnFYqtoGa+psffEcsyWyPYx9Jixq80q+Xc1hdpZQFhY+cCMSmVjMSSx15GBGeoxbn017Rf4hQINaBkMCxhAuq7HbRyOERy8cc3QaOQTPAzxtAOaDEwQtALwXNG0LlIBaHuEbQTqV88lyvMb1b8S7jDAmCmDWwiUjWMF6S5U8BZ1pUzvPYJ7jw8DE8MZtvPgQYwUxIYftDNk6BiV+62o8uUURn5FxyR+0bsMTExCp14jnFfxFiNRqpF/KKfh22IbiVPI/kYkaTaIZijnssbqfuk7x3C/peNbUfuPRx49UG4b/r/IzxGYDeIOpYj58YnMYpb6iK3UXB1g3sYpKrQznLrcR3CsSNNPWYN3HvU7/13RyY8NnsdD5GJls9iHPXKPRuyn1uGVc7fnkzFT+7LzEjzK+kYnjNZmjd9iqZZODyJR404LeM27t/nI8o89Y9LMuc6nerFT4g2h+OfLBS03JjVaoqbg2Iidw/HblT5Hziqu8CVNIMY5WDj6jTPfgksYm3dvH5wbZJ1+n0/WSxMRp0tGRhcMrsFOnPtXHeBDCqm5rnmR8Iu/Qrs0anElmEfV0w608jM3Sh/i7X+zMKgqB6zL6mRtFq6TehUKjVWHroBmmU63OnF5PG3NPTlGLGPaE+q6vJflr4RTdseiWgrC80SzJmzBfrZRsMx3M8v2W132sTzvrBtpktOkzzLINjDz6Tw4QbaDBJlHUPTzRZ5Z1I9kgi6sp4gqQfOGMk6xylpH4517SxYXO1udw1JgYptEW7Kbh+rxCTKw2yg2HEwbD6CbPcS5Et5jncqKXb0EDNuZb/AFKxbY+fP7fuBp2uupgS1LEDUkmwA3kncAI03Zf/AKP9XOs1W60yb8otMnHusDlXzJI5RrezmwuH4bYykXrQP62YesneR+xf+EAQCgTPqPO5g1L0UYnMQOtI4DC4zNKRrd6u4YeYEdj0k2PS76Bj32H5mBBemD/VT8I8rGjEIvIUaFreMMxij21PuEJvXX35vWJnj32PoZ9b07Wy3+f8D7qR94ehgjSB973Q1SpXmfOFRMB43gdMkAs2Ka2S/H+Q/UpzMdEpOR9YJcQNIzfyanH/ABQconL4xzInL4/OCEwUrGpfMGUl/ivwOtTLw+PzhJ6Tl8/hCloF4JNruIlCEuY0NGkGEnQjhEgWgptyhimyWfTRfDI2HMivYaHUe+HIps25SfAE/lBWwhvusPKGXqVUIWLLidwZMU2LkKA3aXgeI+YglVMVh8oiEltL0YHL4boO80gabt8dCcobPgueSORamqYnPHKGjGJXA5MqdUy5U+Z1SO2VpmllzXCk33Lmy3PAXMXXanoTnykz0jNUW9uVlAnr3qASJg8Ne4jWGVe6PKzTT4LDsft3Lm0UtGa0yWglupteyjKGHMEAHxuIoXSBTDrjMX7Q1tx5N+Xl3xU3R5bkEMjqbEEFWB5EHUGHRxd2GV+0IBXF7Fy6rDlw+nkTUvPZ/sMIEGYDhBYI8pqjt9I9JdC+DpR4b1kyytMvPmE8Ft2QfBADbmxjzjTKC6g7iwB8L6x6NnVufAK0yiC0uVfT7qhWPllVo6goq92Fx3b1Jk24NlGig77cz3xadncaWopVINyLjyB/XpHlGoxSY5uWPlpGrdE20mWUJZPH84yVUVRUcntiiR6eNnA8hKtR25TCXMPOU5OUn8L6f7WMXw/DZk98kpSxPLd5nhHqDaHBhX0k6nzZetQANbNYh1cG1xfVffFM2Z6JaiknosydIEtjowLLMNuARgLnwMdBprcVLGlLci9i+hmW1mq2Lnf1aEqnmd58rRq0lqTDk6qWqS9L9XLUBj3tb4tEPttj64XLRJWs2aCFZhcIq2DNyLagAeJ7jndNjJYkklmJuWJuSTvJJjdLY2GPUrXBp8/atn9nsDuN28z8oRpWLtb9ecVfDJhcgDUxfcFocgud8a/bwZKCih9KogANI5D0W5x2MpkutHjO0cKweBaFWXuIllgpTlCscMbYpwQnnYcYHXmOkwQwQpuS4YbrzHZZZiAL3MJQeRPKG4gkle4Gt3uyz4ZsvmF5kw+ANvfxial7MyB3+LE/nEJhO1koWE2Vb+JCferXi5YdMkTheXNHgfzI3ekWxx4pfCNWfTwRo2ek/dHxhRcIljcoHgo+UTEzDWHDzGoPnDd6a2828Y30Ugv6hsj3pgOMNZ1OOHuMSc2Sbc4jKpDyBjHiNWciquSRENNki54fCJWrBHMesRE+cfGFTxWh0c67oYTksY3joj2zNZTfR3b+k0ygIxOsySNFvzZfZ8MvOMLnNfxh1s9jb0dVLnpe6NqL2zKfaXzHvseETpVsyLJtK4npzE6eirFy11OkwgWzle2B3MtnX+6Yoe0HQ/hRuZFY1OTuVyJksf4gGHm0XD6YtZRrVSjmUjtEcD97u7xwN4zbafECl7m498EkxkYQnwE/7DUZCZeIy5h/glZk82Ewkf4Yp20XR7VUYLsomSxvmSiWUfiBAZfEi3fEbW4q2fNLZlI3FSVI8xrFi2T6Qp6TVl1DmbKc5bv2mW+ntHVhwIN4zYXKCUtKZS1Uk2G+NX6OvpNGjtVgmhnyzInqblpaOCom+C5teSsxtpEjg+wlLINRWTFzypSvPWWNOyqF8g89B5QXD+nhBKeVOw9CrXVRLfslW0ImZ1JPiN/IRzarY1QadMoe0nR7OpJhBs8s6pNTVHQ+ywI5ixh1sMqy31a2sXmgwamqKRZMmbUS0ZswltOExFViby0BQFRrvB8d8WzZnotpZIDKtyPtNdj5X/KESt9z1cOTFheqUd90yK2s24NFQSPoxBnVK5kfRgkr74voSbgDhvOtrGi7M1M6bPzzJjzHLDtOzM3Pex3Ro/SJs3JElNLCQmUWF7JfQADxtFG2UcK1zYXN948oGnQ7A8aj6ndlx6YMLabhMmcvaenmLmPHq5gyN/P1cZrs9QTZhF9BGo7R45loTKP/AIj6sMf6sai933BiNw3k+EMtmsGygafnDlJqKRPjg1By7WTGzWEhFHPnFslmwhCjobD9XjKOlXpEqJYamk086QjXV585Hls43ESb7lP3t55Dj0fJDmlqdEzjHTbTSZ7y1SZNCNlzoVyEga5bnUA3F+No7GCBxy+MCC9R+AVih5/2dZMvhHQYKZkEzQqh7kk9hUwQiAHgRxjaYQrBSIUjhEEmKcRK0cg5gpghDRyDyZ7IbqxU8wSDBI5GgFqwfpBnytH7a8eB8+Bi8YLtPTVdlVgkw/u3sMx5IToT3fGMdgXh8c8lzuZRuNRh4F9LHzERNVQHh84ruy/SdMkgS6oGfKGgbTrUHcT7Y7jr38I0OVJk1UvraeYHU8tbHkyntKe4w+OSMjVZRaySRwB90V7EAOKxfMWwt1B0JHMaiKTiso66wyrCTrkr820JFuEHmiEohycnN7mhdEnST+zZ5lzyTSztHsM3VvwmAcRvDAbxrvFjpG2XRrLxGV9Iw2fLObXJmDSWPJGW+Q9x90edYkMH2gqKR89POmSm45GKg2+8NzDuIMBbR0ZOLtEji+wddTuVm00wHmAHXyZSRDL9hzEF3BTlfQxbR034gyZZgkTTa2d5Xb/kZV90N9h1mYpi0lZ7ZgCZmWwVezrYKNN9oB3RTilhW802/wAi8bNTayXLZ6iTJ+hTZeQifM6olHTK1t97623eMVXa3ZKmSQZ1LMJCntozK9gb5WR1AzLcW1F9RrrEJt/tHOrcQmsxOSXMeXKl/ZREYqABuubXJ591oUwyhzBBNfJKZgGubAneB5ke6AaK8L16p8fqSux+C1E+WCrsmUhkI5jnzHdujRNosbqRhy06FRUugMxVY3A4qLarmA46625mJjY+VTIihXU6aAERnm1e3039qACUvU3CoAo6xhcjMWOtyfs7gLcdYGu5jnqluuCa2LndaqnhuK247iCOe8RHY7sUKHE0ZB9RUgtLHBXUjOg5DtAjxPKH2DVZpZr1E1OrlTO0wW7fW/wj7zctBcX0vE7iG1dLikmWqGYjSp0uYrMliMpyuuhO9Cw9I1bJmyv1E+xZsCwlXlFJiB5brZlYXUg8wd8VjHMCpsGVp7TJvUEgSpIYk9YbkS1udRYE3O4A7+LbGtqKmXNCSp5UDUqqoOzuAAYFiO/uhSrx0TpDS6206Uw1RgMxI3FMtiGB3EWtHKSrcH08sXcXz2EMJ6W3c9iTLVeALMx8zp8IuFHteZq2eShBGoubHxBBjKMB2X+sLIrImYlVZgxC8AWsLnvsI0nDaAS5ZZiFVQSzMbAAC5JPAAcYO12Oz4oL7xSZgGGsSzYfTEnU/Vy9/ksditzulWhViAzMAbZgjWPeLjdAg/d4JfRfgwAC8EdYcJK0hN1hSe42WN6bYhCizOcFYQXSD5Jk3FiwMAw3gwmGM0her5DkQQiB1kDNGgtphTHI6THIIUwQIMEPKBkMcdTCw/wfHJ1LMEyS5VuP3WHJl3MPGGWTvEdyd4jrN0s17B9vZFYoVx1U/wC7fssf7Nv+E6+O+IvHpaEm4U+PZb1jNLWiWk7SzMoWZ2wNxPtevHzhiyNF/TZMD9uZV8wtfRLc2BHneIx0tD6oxENuBENJUppjhVBZmNgo1JJ3ADiYVrlJ20L6pYU//PcRhxQUDz5qypSl3dgqqN5J/W/uizYD0VYjVTQgppkpTvmTlaVLUc7sLt4KCY33Yvo2o8IlGYSHnFbTJ8yw04rLH2F7tSeJMaRGc4V0P9WgD9p7XZjoBpc2vuAhvsw1DS4vTdTPzzOs6s9WoMkKwIbNMJA77rfdCPTJ0lNUv9FpmKU49u3ZM0/xcQn8PHeeAGY09ITGydcj4Kc/YkbNWUOFyqkSpbGrnznZmMlkKAnM5LTNRz0UHvtCW1OFSg0iUoVNRNeW7fWEC4GWwtlvm1Nr23aGILoilSpdTNmTHQOoKy0dgupFydeG4ad8S20+B1NnnletqXsVvb2RYP1SjQkDIFHK9tbQmV3sW42lak+CxYrhElKTrlVesRkyE6ZWzCzXFtwvGJVtZMLlcwmBGYq65tQd4BOv679bTg7Vc6Wyq0wnMoaXMZih7Y9oNcrbf5boa/8AVyVMz9UMwt7SsDlsb58pNwoG++oHrHKkdJSfDJPZzbALKlSJiTZiNNzWc3KWGuQAMzDUm1rdnhcmEqDGKmmmM8tEMouzSwyGzyyxIN9G1BB84N0dS6Zahalp+U07MxQ9tpilGUMqAZtGIOl7DlFo2zxmRXzkWVMaUFeWomBB7cw5dVe1111/QjGbB2+LQbG6eRiMunqmtJyB5c4OQAjHKV7ZsCD2reELjDJSUc2fTMlQJKF2RH4Lq1jqQbAndraGmIYfUCXNoy8twGVZoEtAQwAZTp7JsQfOLB0e7KtLIzDs2IN9xVhZlPMEEx1+Q3JxhcZfQo8jpckovZp5hbkXUL6i590QG0G31TWjI7BJV79Ulwp5Zzvfz07okNtujGZS1D/RladIzH2AXaUR9lwtzbv8Qd2tapsMvFMFuTwTl7mzqLpHIk0wnTjAhwz6lTWaRujjziYOEgNLiLYQ4zqrG5aOXhUy4IVg7JnBhIEdhWXJ4mOboGMHJ0hILeDCXCpEcCxljfTo4EHKDWjtoIzQPIylEDNCZaAxgsGkTzlYIECJbZbBTV1cuSNzNdu5F1b3C3nBJW6AFcL2YmTUzkEKfZA3t8hDxNkmPCwjZ5WzgChQtlAAAHIQ3rMCA3aczBvGrLceXHCFaU35ZjlXgqyxuueZ3CIRp5VwykqVIII0IINwR5xoe01KL5VH65xSazDSsMWHbYTky6lXBqXR9055WEmvAAOgqEGWx/tUXQj+JQLcjvjUsewdqqUGlTAysoKsCGBUi4KkaEEcRHklktF12L6XKzDpfUpkmyQbrLmhjkvqerZSCoJ1tqN+mphUk4vcQti24p0UBSXYlj7oYrsgFIULc8u+C4j0+z5qW+iylPPM5Hpp8YtGzs+dLw41lSt583M0qWVyqibkJXfY2La6kEcNYx7leHPKLKPtBs/SUi/0li06Z2hKl2z2O5mJ0lryJuTwB3wvsvPmhiQXWnp5DTnaaxm5ZKbllaKMxY5bWsCb+NLx2XNeoZ5hZ5kxrknUlif+QtGoYXISVR/RZ7BDWyZtOjHcHyqyk9wcJeArehjk6k5Lch8O2/mT5xGeysRdLC5A3DPa5icZKCkqfpruZa6LPkqmcM8wFgVG4FlDEjUcdONF2L2VnvXGUZbK0tsrgjcwO4xedtcIl19K8mjmpNn0TJNmqhuCjqUfKw0cplUm1wL23xldgZZE4prZkBsfimH9aTKpys5syrmmmyhwVbq1IvfKzAam1+MSmE7LUdLUWqa1LEq4SZnD21Kl1sRfvBIil4fsBUFgfZIIIIvcciDFl6aFAl4cGI6/6O5m87XQKT4sJp9YxxtnerKEeKJfbwPLrvp+HzS8qeiCcwGZOsQZAWDDcVVdeBzc4eUG39Y0vJaWlxbOisGH4bsQD3xSujrbh6ZupmjPJc2s3AnvPAxpdXX4XLCvMZqfMbay5hTNa9jkBA4+h5QdGaoxjuhrgAeW4Opvv3634k8++JLa7ZGXNkNUKv1iDOWUAM6D2g9t7Aag79CIe4LiOHzSBKradydy9YqP5K9jFyp6QKmlmUjdvBH5wa2J3makpIwuVhoIBB0PfHYj9qGqKOsnU8qV1ktG+rbW+RwHVT3qGCn8MCGe7weulglup/k/2M/KGCsDDn6SpgXBjz9T7o14ov4ZDMiCMsOzaCkQakTSw/MQlStbndCrR2BHN2dGCiqQXJHCY6xjmSOMfyE2guWFDBDBoRJCZgsHywUwRM0cjWOgLZ/rJ8+eR2UUSx+JjmNvAKP8UZRHoP8A6OpAw+eeVUffKlQcXTsBmg1NKFF7eA74q+MzNCBqfiflFjxOozE8hEDUSfU7u6HR3BRR6/Dt/En9ekVHF6GwPvPfGoVVILE+/n4d0UnaCnvw04DmYqjwYnbM4qpPH0hssgmLf+wy53f6Qxx2kElMoGphOWkrZTjh6j+4tHQRsetVWvPmqGl0wUgEXUzmJyXvocoVm8csbPtVhxndlQWJ4DWMT2H6R/2VQzEEvPMea0xBuU3REBmNvygqTlGp5jfFexrpOxGpcs9VNQH7EljJlgcsqEX87mJuEmKlGUZU9jY6bo4lU96utdJaS+12yAF7yeJ5AaxkHSLtetdUjqQVkSQUlX0Zrm7TCOBNhYcAo43ivVuKzp9utmzJtt3WO728MxNoZwLYcpSfJf8AF9tKyRhsmlz6TpZLTSD15lHLaV1l75ACRzt2b20il4ZiUyRNWZKmNLdTo6Eqw8xw7ove1uFddhNDUoNyCW1ueXKf5pRHnFBNKQbR2lsZONyuK22PQ3RdtRJxBermhUqkFyAAEmoP3ksbgfvKN28aGwpvTng7nEVcD6vqJctSNwKlrju9r3xXOj9iH7JIeU6zEYaFTzB4cfUg3BIi77K3mzZ+H1j9Y81nq6aY+985Jmp+K4zWHJu6NSrkKUVBqXZ/kZjTYUQbxoeH4Ya3D51OdZgl3l33krrLPjmGXwML1myZkuQRpwMS2zFL1M9TwvY+B3/PyhjWwM8ikjBRL0iRwvF50g/Uzpko/wBm7p/lIiybb7PfR8RqZNrL1hdPwTbTFt4Z7eUV84fbSGxhsaqJs7TVDdp6icWO8mY5J87xyI1LgWtAgqY3VHwV+Y8J3hTJfURzqog2QiSk9wucwpIgvVx0G0c9zo3F2xwWgsBTeOM0Loscu50m0DNCZMC8bQvWGMEZoBgpEEkKlLwFjkdtAywQncLHoHoDp2XDJrcHqXy+Cy5Sk+t/SMEkUzOyqoLMxCqo1JYmwA7yY9V7PYOKGgkUwtdEAcjjMbtTCPFmPlaGQVsXPZDyct/L3wxmppc+Z59wh8xEItIuQT5DgIqjEnc13Iepps2/dyiu4hhBmPu0i7GkJ/Wn+sJzMOAG75mD1aQU22UWZhwQWA14D5xTMSwgzqnLvA3/ABMa5UYbYFrRAUVHL+lNJGswyi503Amw94aIs9z2Ppf+MlixRlKZk+1GH5Co5KPfr+cVspGidIFLlnMOQQfyLFPTDr6RRHGnFfceZ1E9eSUn3bEKCgLAny+cMpyWYjkY03CNnLIBbctz4mM/x+TkqZq/dcr6aGJ8ip7DJxj6Kfe/0NK6IsRSrpZ+GTT2iDOp78SLFlHeCA3gX5RE4zszkYaWIJBii4ZiUynnJOlMVmS2Dqw4EH3jmOIjeKqql19JLq0ABmrd0H2Zy6TAO64JHjB4n2JlNxKpsVg9prm32R8YW6Uw1MtJPlnJNlzmKMN4IVW+Kj1i5bIYSMzm3ARn3Tti6vWSqdD/AN3l9vumzSGI8Qgl+pjpcs2U9VGmbK7W02LU4Isk9QOtlHeG4leaE7j5HUQ+bBshjy/RVbynDy3ZHXUMpKkeYjUMA6V63qB1glzrXF3BV9OZQgH0jYyVbgQwZMkqgWvpTwYTBT1IHaymRMPevaS/iC/pFF/ZmYd8X7Csam19LNzS1T2RYFipJGYHXcQYhfoFt41GhEPxtNbGyUsT0z5RVv2bAi2/s0HW0CG0Z6iMSR7QoTCBgXjy2txkcjSoVAvCbnWDdbpaE45I6UlWwsj6R2Eka0KB4FoZCVrcNAjgWD5Ywak2FjmWFgI5GWF6fkTtAywcmOoBcX3XF/DjHWdpRoXRBs2DP+mzR9XJNpQP25xG8dyA38SORjY5U55jX/XlGV4X0k0MlUVpc5lQWWXLVFRR/ea7HmTvMWen6dcOA/qakf3ZR/8Asj0IyhjVXbPLywyTlaRfpNKf1+Zh2mH8/SKRT9OuHMN08f7Ifk5hSb04YcPtTvASj8425y3SJ3iae5dXlhRpEfUz1AjM9qeneWRlpJLNzab2B5KpJPqIznGukytn3UzerB4ShkNuWbf6GMftXuGRxyf3Gs7Z7fyKNTmYTJtjkkqdb8C/3R+heKH0Y4tMm4pMqppvcWflZyLADkoTQd0ZszEm51J3mNe6IsF/orTCP6yYbfhTs/HNCV7mUatKFOkmkH01gN1kb1UWiFwTB88waaDtHwG73xbtvaP6+WecpR/hJHwtD3Z/Bcku5HabU93IRXenGgYy1SscYdRqiNMbRVBZj/CoufcDHnuuqTNmvMO93Zz4sST8Y9AbfVopsKncDMXqV7zM7J/kznyjz/Kk3MRS5KqckkhHLpGpdCuK5xUUTfaXr5X4lsrgeIKnyMZxWSMoAhzsxjLUdXJqF/duGI5pudfNSw84GLpgZcTi9J6JocRFJSVVQQD1Ml3AO4soOVT4tYecebJrvOZ5jks7MXdjqSzEkk95JMbf0l4gsvDKxFYWmvICEHerzFm6f3EjJtk6DrutXiFBt5w6fxqwMC1bEIqWi3bH0+dJg+6Vb10/KI2fhWUnSLX0d4dd545S1b+cfOGSitJRCfpu0aV0f4famfT94fTKIdYxgmuYDXj3iJbYantIYfxn4LE1UUd9ITjnpkI6h6tzNxSHwgRcJuAi5gRZrRFqPIxjkCBHnvkrBAgQIw4EKSjHYEYw4fEdbfCkcgQDKY8sPwhJzAgRiDycCMC8CBDSEF4Upxdh4wIEFHlGE4y2NoZn2jAgR6zEiDwzffAgR52f4in7AWPRvRio/Z1Np+7J/maBAjMXclzcINtkv9KkeH/HEzTDSBAh0uEbi4KB04MeophfTrHNuFwq2+J9TGX4UO0IECJvtnpYfhQMa9o+MRywIEI8/eUdT/d+iJDaGqdjJDMzAU8mwJJA+rG4HdE50YD+kP8Ag/4hAgQ+fxfgSdN/c+j/ANMmMYQdYdBvP5xN9FI/pM4f+Xb/ADpHIEUv4RM+Ga1sb7D/AIh8Inpu6BAiTuLlwJkQIECDJ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g;base64,/9j/4AAQSkZJRgABAQAAAQABAAD/2wCEAAkGBhQSEBUUExQWFRUVFBUUFhUVFxQUFBgUFRUVFxcXFBcXHCYeFxkjGRQUHy8gIycpLCwsFR4xNTAqNSYrLCkBCQoKDgwOGg8PGSwkHyQsLCwsLCwsKSwpLC4sLCwsLCwsLCwsLCwpLCwsLCwsLCwsLCwsLCwsKSwsLCwsLCwsLP/AABEIAMIBAwMBIgACEQEDEQH/xAAcAAAABwEBAAAAAAAAAAAAAAAAAgMEBQYHAQj/xABMEAACAAQDBAcEBwQHBAsAAAABAgADBBEFEiEGMUFRBxMiYXGBkTKhsdEUI0JScsHwFUNioiQzY4KSsuGDo8LxCBYXNERkc5Ozw9P/xAAaAQADAQEBAQAAAAAAAAAAAAACAwQBAAUG/8QAMREAAgIBAwMCAwcEAwAAAAAAAAECEQMSITEEQVETIjJhgUJxkaHB0eEUM1KxBRUj/9oADAMBAAIRAxEAPwDGFkEwnMlWhw1WLRyRRtMNzoO+E6mt5HpSxRm1DErY1CX3Q7k4O7C+7xiVpqVJe7U84XM6ES6h/ZPV6f8A4fGleeW/hDGnwNR7Zv3DQQ8k0aL7I/OB1kcDxPKU5cs9fFg6fD8EF9/f8Q06UCIjJ0uxsYkjNiRoNkqqrA6mnmzAdzhCE/xmy++Cx3dCushjmtV0ys2hNkjQaboTxFvaWVL/ABzVJ/3YaJen6AZxXt1UpTyVJjj1OX4RYoSPn55Mb5ZkVrQI15ugI8aweUhv/wBIi63oTmJ7NVKP4kmJ8M0HoZPa7GahocSJvCLFifRnVyt3Vzf/AE319HCk+UVmopnlMVdWRhvDAqfQxkoDITljdjyilnMVAJvawGpP+sWqj6P6+aLrTTAOb2lf/IRF/wChjFsKKqktMlbbVp2Vnc8epfdb+EAHuO+Nam04beIz0Yvdsd/2LxLRCO3zPL2IdH2ISxdqWYRzlgTR/uyYrdRLKmzAqw3gggg94Merayiyns6RBYpSJNFp0tJo/jRX/wAwNoZ6EezFvrJS5R5mJ1ghMbrX7BUE7QyBLPBpRaWfIaqfMRRNqOiifJBm0158pRdgAOuQDiVHtjvX0Ec8TQr1UzP2MANHJh1ggMZRM5UxyjWVj3fHT84t+ETLBe4D3RTyOwP4mHoItGGvqB4RsO56vSePkv1/SjS62t+qopt9TLmU58ZbqV/leJHb+u6nBp4B1aWsv/3HVT/KXipYzV9XQ05J9mqZvIotz6qIHStjAbD5aqbh3Q6biAtx8YF/HRV1FPpY/LV+6MkQxZdjNlZmIVCyU0X2pj7wku+rd54AcSR3xV0MeleijZf6HQoWFps8Ca/MAjsJ5KfVmjJI8XFOky5YDg8qlkJJkrllyxYD3lmPFibknviE2nxHN2R9rQfhG8/rnE1iFXlWw4/D9fCKRW1WeYzcB2R5bz6w3GrAivtEbiE+w8r/ACid2dl5adObXc+Z09wEVWtYzHCDexA9Tb4RdZVlAA3KAB4AWilgz4HJmQIRWZAjhNHmKgkcbX5Q+dWhVZYVQByhEzI8hz1Oz6jHgWDGot7/ACESzR0TzCsDLHWvAOiXaQQVHfF02S6PKmsAdh1Mk6iZMBuw/s03t46Dvit4HWypFQk2bJE9UN+rZsqk8M3ZNwN9rWPHTQ73sv0m0NaQhcyJpsBLm5VBPJHHZPgbHuh2OGOT9xL1HUdRhXsX1CbOdHdFTWbq+umD95O7Qv8Awy/ZHnc98XQajn7hBxQLz+EGFIOBPuiz2LaJ4s8s8jvI7EDKP6MJvLPfDwyTwI84bT3Zd6/L1jGzYsYzlPj4wwn23H37okZlWOItDeYwPIwJSiu4hh4YG2h90ZntpSOps4uttL6jyPCNdqpA4GxisbR0KzZZVxbkeR7vlAzTapHqdDmUZaZcMwt7y3DoSLEHfqDwsfzj0T0V9JX0yT1U9vr0A1O904P48D5HjpguL0JlTWU8/IiE8LxB6eYsyW2VkN1P5HmN4I5QiE65J+p6ZapQ48fL+GewnVWGtiIhMVwwgFk1A3jiPmIgtidsxV06uDY7mXirDePz84nZuIlTcHSK0vB41yg6ZWqiDUteUa44Q62jlqEWaosGOVgNwYi4Pdex8x3xXTPsf1rBFEWpKxPbHo+o8QUzEy01SdesUfVu39qg4n7w111vGGYvgM6lqDInLlcHxBB3Mp4qecb19J5eH+hiM2hwVK2Tkawmpcyph3gnTKT907jy0PCBa2O9NNqzE6g9pQOBEWLA0zTVHfFcqpTJOKOCrKxVgd4YGxB8xFhwKpEsNMPAWHjCE9PJ6vRvXklRNbXYjdVlDct/UgfmT6RUq6ueZJWUTdUJZQeF94Hxg9VWlyWJ1J+OsNC2p8YBy4Y7qZRlcY8cBMCpBNqZMs7nmy0PgzAH3Xj1lRzwRpoBoO4DfHlXCDkq5Ljd1iHzzR6Rl1eWSL72FvL7R9dIJvU6R5+PDowuT81/oLj+J2BtvbQdw/5RXamZlQd/wG+C1FZ1s4ngvZH5mI7E625sPAeAiuEaJm+wvgUvPOLncvxOgi09buHOILB5WRBzOpiSlzbm/kI1vc1xslA4gQzFTAjrF+mzz59I4R0TxyEIGOgx5elHv+tLyLicvIQMy98IEwIzSF6z+QuVB3GCmUYSMcuY6gXkT5Rc9lek+soSFzmdJH7uYSbD+Bt6+Go7o2bZfpMpq0AK2WZxlvo452H2h3i/lHmgVB/56waXVWIIFiNQVJUg8xyh8MklzuR5enw5N06Z63mVelwbwguLW3ximynS40uyVJLpuEy31g/FbR/HQ+MaXSYvLqEDynVlO4qfj392+KYyUuCCfTuHJOz5SuLocp5cP9IhauSy+I8jBEryphx9PDjK3kw3j5juguDEmiDqq9l7+46H1iNm4yraNp4/OJXFJNtD4g8COYioYtTHXS4jUkUwXkhtsMHDqXXW3qP9IoR5Rdmr2l7jcfdblFdximViZkvTi6cR3rzHwhGTH3RfObnFN8r80O9h9qDR1S3NpbkK44Dk3lf0JjbnxIMoIO+PNk0XEaR0ebSmZL6pzdk0F+K8D+Xl3wWJ9jx88NUjV6yz4dOB+yFPo66/GM+l4kVbIx/CfyMXanqr0VSN/wBUT6EfOMixqtsSPSHpXYOFbOJbnrra+sLCt0v4RTMPxzOMpPaHvESlHV3UqTqBpGSRVCFuir9IUtWqEnDewyzO9ktZvNSB/ciCao7IXhvMP9pqjMx/ED8REGzxI/eOz102SUY90v5F88FZ+0fL4QiHjjvr6Rukjlm2+pI0LDOCeBuPGNlx/aDTKh39hfAcYxCiftqO8fERbnxfO5cnQaD5wzDDdsc8muCX1+paXxDq0sN508uJhGgfrHvwHwitfTy5/W6LJhriWl204n5RTJ0gMeNtlnlzrL4wVsUVdL+fIc4p+KbWBRobt7gPnFYqtoGa+psffEcsyWyPYx9Jixq80q+Xc1hdpZQFhY+cCMSmVjMSSx15GBGeoxbn017Rf4hQINaBkMCxhAuq7HbRyOERy8cc3QaOQTPAzxtAOaDEwQtALwXNG0LlIBaHuEbQTqV88lyvMb1b8S7jDAmCmDWwiUjWMF6S5U8BZ1pUzvPYJ7jw8DE8MZtvPgQYwUxIYftDNk6BiV+62o8uUURn5FxyR+0bsMTExCp14jnFfxFiNRqpF/KKfh22IbiVPI/kYkaTaIZijnssbqfuk7x3C/peNbUfuPRx49UG4b/r/IzxGYDeIOpYj58YnMYpb6iK3UXB1g3sYpKrQznLrcR3CsSNNPWYN3HvU7/13RyY8NnsdD5GJls9iHPXKPRuyn1uGVc7fnkzFT+7LzEjzK+kYnjNZmjd9iqZZODyJR404LeM27t/nI8o89Y9LMuc6nerFT4g2h+OfLBS03JjVaoqbg2Iidw/HblT5Hziqu8CVNIMY5WDj6jTPfgksYm3dvH5wbZJ1+n0/WSxMRp0tGRhcMrsFOnPtXHeBDCqm5rnmR8Iu/Qrs0anElmEfV0w608jM3Sh/i7X+zMKgqB6zL6mRtFq6TehUKjVWHroBmmU63OnF5PG3NPTlGLGPaE+q6vJflr4RTdseiWgrC80SzJmzBfrZRsMx3M8v2W132sTzvrBtpktOkzzLINjDz6Tw4QbaDBJlHUPTzRZ5Z1I9kgi6sp4gqQfOGMk6xylpH4517SxYXO1udw1JgYptEW7Kbh+rxCTKw2yg2HEwbD6CbPcS5Et5jncqKXb0EDNuZb/AFKxbY+fP7fuBp2uupgS1LEDUkmwA3kncAI03Zf/AKP9XOs1W60yb8otMnHusDlXzJI5RrezmwuH4bYykXrQP62YesneR+xf+EAQCgTPqPO5g1L0UYnMQOtI4DC4zNKRrd6u4YeYEdj0k2PS76Bj32H5mBBemD/VT8I8rGjEIvIUaFreMMxij21PuEJvXX35vWJnj32PoZ9b07Wy3+f8D7qR94ehgjSB973Q1SpXmfOFRMB43gdMkAs2Ka2S/H+Q/UpzMdEpOR9YJcQNIzfyanH/ABQconL4xzInL4/OCEwUrGpfMGUl/ivwOtTLw+PzhJ6Tl8/hCloF4JNruIlCEuY0NGkGEnQjhEgWgptyhimyWfTRfDI2HMivYaHUe+HIps25SfAE/lBWwhvusPKGXqVUIWLLidwZMU2LkKA3aXgeI+YglVMVh8oiEltL0YHL4boO80gabt8dCcobPgueSORamqYnPHKGjGJXA5MqdUy5U+Z1SO2VpmllzXCk33Lmy3PAXMXXanoTnykz0jNUW9uVlAnr3qASJg8Ne4jWGVe6PKzTT4LDsft3Lm0UtGa0yWglupteyjKGHMEAHxuIoXSBTDrjMX7Q1tx5N+Xl3xU3R5bkEMjqbEEFWB5EHUGHRxd2GV+0IBXF7Fy6rDlw+nkTUvPZ/sMIEGYDhBYI8pqjt9I9JdC+DpR4b1kyytMvPmE8Ft2QfBADbmxjzjTKC6g7iwB8L6x6NnVufAK0yiC0uVfT7qhWPllVo6goq92Fx3b1Jk24NlGig77cz3xadncaWopVINyLjyB/XpHlGoxSY5uWPlpGrdE20mWUJZPH84yVUVRUcntiiR6eNnA8hKtR25TCXMPOU5OUn8L6f7WMXw/DZk98kpSxPLd5nhHqDaHBhX0k6nzZetQANbNYh1cG1xfVffFM2Z6JaiknosydIEtjowLLMNuARgLnwMdBprcVLGlLci9i+hmW1mq2Lnf1aEqnmd58rRq0lqTDk6qWqS9L9XLUBj3tb4tEPttj64XLRJWs2aCFZhcIq2DNyLagAeJ7jndNjJYkklmJuWJuSTvJJjdLY2GPUrXBp8/atn9nsDuN28z8oRpWLtb9ecVfDJhcgDUxfcFocgud8a/bwZKCih9KogANI5D0W5x2MpkutHjO0cKweBaFWXuIllgpTlCscMbYpwQnnYcYHXmOkwQwQpuS4YbrzHZZZiAL3MJQeRPKG4gkle4Gt3uyz4ZsvmF5kw+ANvfxial7MyB3+LE/nEJhO1koWE2Vb+JCferXi5YdMkTheXNHgfzI3ekWxx4pfCNWfTwRo2ek/dHxhRcIljcoHgo+UTEzDWHDzGoPnDd6a2828Y30Ugv6hsj3pgOMNZ1OOHuMSc2Sbc4jKpDyBjHiNWciquSRENNki54fCJWrBHMesRE+cfGFTxWh0c67oYTksY3joj2zNZTfR3b+k0ygIxOsySNFvzZfZ8MvOMLnNfxh1s9jb0dVLnpe6NqL2zKfaXzHvseETpVsyLJtK4npzE6eirFy11OkwgWzle2B3MtnX+6Yoe0HQ/hRuZFY1OTuVyJksf4gGHm0XD6YtZRrVSjmUjtEcD97u7xwN4zbafECl7m498EkxkYQnwE/7DUZCZeIy5h/glZk82Ewkf4Yp20XR7VUYLsomSxvmSiWUfiBAZfEi3fEbW4q2fNLZlI3FSVI8xrFi2T6Qp6TVl1DmbKc5bv2mW+ntHVhwIN4zYXKCUtKZS1Uk2G+NX6OvpNGjtVgmhnyzInqblpaOCom+C5teSsxtpEjg+wlLINRWTFzypSvPWWNOyqF8g89B5QXD+nhBKeVOw9CrXVRLfslW0ImZ1JPiN/IRzarY1QadMoe0nR7OpJhBs8s6pNTVHQ+ywI5ixh1sMqy31a2sXmgwamqKRZMmbUS0ZswltOExFViby0BQFRrvB8d8WzZnotpZIDKtyPtNdj5X/KESt9z1cOTFheqUd90yK2s24NFQSPoxBnVK5kfRgkr74voSbgDhvOtrGi7M1M6bPzzJjzHLDtOzM3Pex3Ro/SJs3JElNLCQmUWF7JfQADxtFG2UcK1zYXN948oGnQ7A8aj6ndlx6YMLabhMmcvaenmLmPHq5gyN/P1cZrs9QTZhF9BGo7R45loTKP/AIj6sMf6sai933BiNw3k+EMtmsGygafnDlJqKRPjg1By7WTGzWEhFHPnFslmwhCjobD9XjKOlXpEqJYamk086QjXV585Hls43ESb7lP3t55Dj0fJDmlqdEzjHTbTSZ7y1SZNCNlzoVyEga5bnUA3F+No7GCBxy+MCC9R+AVih5/2dZMvhHQYKZkEzQqh7kk9hUwQiAHgRxjaYQrBSIUjhEEmKcRK0cg5gpghDRyDyZ7IbqxU8wSDBI5GgFqwfpBnytH7a8eB8+Bi8YLtPTVdlVgkw/u3sMx5IToT3fGMdgXh8c8lzuZRuNRh4F9LHzERNVQHh84ruy/SdMkgS6oGfKGgbTrUHcT7Y7jr38I0OVJk1UvraeYHU8tbHkyntKe4w+OSMjVZRaySRwB90V7EAOKxfMWwt1B0JHMaiKTiso66wyrCTrkr820JFuEHmiEohycnN7mhdEnST+zZ5lzyTSztHsM3VvwmAcRvDAbxrvFjpG2XRrLxGV9Iw2fLObXJmDSWPJGW+Q9x90edYkMH2gqKR89POmSm45GKg2+8NzDuIMBbR0ZOLtEji+wddTuVm00wHmAHXyZSRDL9hzEF3BTlfQxbR034gyZZgkTTa2d5Xb/kZV90N9h1mYpi0lZ7ZgCZmWwVezrYKNN9oB3RTilhW802/wAi8bNTayXLZ6iTJ+hTZeQifM6olHTK1t97623eMVXa3ZKmSQZ1LMJCntozK9gb5WR1AzLcW1F9RrrEJt/tHOrcQmsxOSXMeXKl/ZREYqABuubXJ591oUwyhzBBNfJKZgGubAneB5ke6AaK8L16p8fqSux+C1E+WCrsmUhkI5jnzHdujRNosbqRhy06FRUugMxVY3A4qLarmA46625mJjY+VTIihXU6aAERnm1e3039qACUvU3CoAo6xhcjMWOtyfs7gLcdYGu5jnqluuCa2LndaqnhuK247iCOe8RHY7sUKHE0ZB9RUgtLHBXUjOg5DtAjxPKH2DVZpZr1E1OrlTO0wW7fW/wj7zctBcX0vE7iG1dLikmWqGYjSp0uYrMliMpyuuhO9Cw9I1bJmyv1E+xZsCwlXlFJiB5brZlYXUg8wd8VjHMCpsGVp7TJvUEgSpIYk9YbkS1udRYE3O4A7+LbGtqKmXNCSp5UDUqqoOzuAAYFiO/uhSrx0TpDS6206Uw1RgMxI3FMtiGB3EWtHKSrcH08sXcXz2EMJ6W3c9iTLVeALMx8zp8IuFHteZq2eShBGoubHxBBjKMB2X+sLIrImYlVZgxC8AWsLnvsI0nDaAS5ZZiFVQSzMbAAC5JPAAcYO12Oz4oL7xSZgGGsSzYfTEnU/Vy9/ksditzulWhViAzMAbZgjWPeLjdAg/d4JfRfgwAC8EdYcJK0hN1hSe42WN6bYhCizOcFYQXSD5Jk3FiwMAw3gwmGM0her5DkQQiB1kDNGgtphTHI6THIIUwQIMEPKBkMcdTCw/wfHJ1LMEyS5VuP3WHJl3MPGGWTvEdyd4jrN0s17B9vZFYoVx1U/wC7fssf7Nv+E6+O+IvHpaEm4U+PZb1jNLWiWk7SzMoWZ2wNxPtevHzhiyNF/TZMD9uZV8wtfRLc2BHneIx0tD6oxENuBENJUppjhVBZmNgo1JJ3ADiYVrlJ20L6pYU//PcRhxQUDz5qypSl3dgqqN5J/W/uizYD0VYjVTQgppkpTvmTlaVLUc7sLt4KCY33Yvo2o8IlGYSHnFbTJ8yw04rLH2F7tSeJMaRGc4V0P9WgD9p7XZjoBpc2vuAhvsw1DS4vTdTPzzOs6s9WoMkKwIbNMJA77rfdCPTJ0lNUv9FpmKU49u3ZM0/xcQn8PHeeAGY09ITGydcj4Kc/YkbNWUOFyqkSpbGrnznZmMlkKAnM5LTNRz0UHvtCW1OFSg0iUoVNRNeW7fWEC4GWwtlvm1Nr23aGILoilSpdTNmTHQOoKy0dgupFydeG4ad8S20+B1NnnletqXsVvb2RYP1SjQkDIFHK9tbQmV3sW42lak+CxYrhElKTrlVesRkyE6ZWzCzXFtwvGJVtZMLlcwmBGYq65tQd4BOv679bTg7Vc6Wyq0wnMoaXMZih7Y9oNcrbf5boa/8AVyVMz9UMwt7SsDlsb58pNwoG++oHrHKkdJSfDJPZzbALKlSJiTZiNNzWc3KWGuQAMzDUm1rdnhcmEqDGKmmmM8tEMouzSwyGzyyxIN9G1BB84N0dS6Zahalp+U07MxQ9tpilGUMqAZtGIOl7DlFo2zxmRXzkWVMaUFeWomBB7cw5dVe1111/QjGbB2+LQbG6eRiMunqmtJyB5c4OQAjHKV7ZsCD2reELjDJSUc2fTMlQJKF2RH4Lq1jqQbAndraGmIYfUCXNoy8twGVZoEtAQwAZTp7JsQfOLB0e7KtLIzDs2IN9xVhZlPMEEx1+Q3JxhcZfQo8jpckovZp5hbkXUL6i590QG0G31TWjI7BJV79Ulwp5Zzvfz07okNtujGZS1D/RladIzH2AXaUR9lwtzbv8Qd2tapsMvFMFuTwTl7mzqLpHIk0wnTjAhwz6lTWaRujjziYOEgNLiLYQ4zqrG5aOXhUy4IVg7JnBhIEdhWXJ4mOboGMHJ0hILeDCXCpEcCxljfTo4EHKDWjtoIzQPIylEDNCZaAxgsGkTzlYIECJbZbBTV1cuSNzNdu5F1b3C3nBJW6AFcL2YmTUzkEKfZA3t8hDxNkmPCwjZ5WzgChQtlAAAHIQ3rMCA3aczBvGrLceXHCFaU35ZjlXgqyxuueZ3CIRp5VwykqVIII0IINwR5xoe01KL5VH65xSazDSsMWHbYTky6lXBqXR9055WEmvAAOgqEGWx/tUXQj+JQLcjvjUsewdqqUGlTAysoKsCGBUi4KkaEEcRHklktF12L6XKzDpfUpkmyQbrLmhjkvqerZSCoJ1tqN+mphUk4vcQti24p0UBSXYlj7oYrsgFIULc8u+C4j0+z5qW+iylPPM5Hpp8YtGzs+dLw41lSt583M0qWVyqibkJXfY2La6kEcNYx7leHPKLKPtBs/SUi/0li06Z2hKl2z2O5mJ0lryJuTwB3wvsvPmhiQXWnp5DTnaaxm5ZKbllaKMxY5bWsCb+NLx2XNeoZ5hZ5kxrknUlif+QtGoYXISVR/RZ7BDWyZtOjHcHyqyk9wcJeArehjk6k5Lch8O2/mT5xGeysRdLC5A3DPa5icZKCkqfpruZa6LPkqmcM8wFgVG4FlDEjUcdONF2L2VnvXGUZbK0tsrgjcwO4xedtcIl19K8mjmpNn0TJNmqhuCjqUfKw0cplUm1wL23xldgZZE4prZkBsfimH9aTKpys5syrmmmyhwVbq1IvfKzAam1+MSmE7LUdLUWqa1LEq4SZnD21Kl1sRfvBIil4fsBUFgfZIIIIvcciDFl6aFAl4cGI6/6O5m87XQKT4sJp9YxxtnerKEeKJfbwPLrvp+HzS8qeiCcwGZOsQZAWDDcVVdeBzc4eUG39Y0vJaWlxbOisGH4bsQD3xSujrbh6ZupmjPJc2s3AnvPAxpdXX4XLCvMZqfMbay5hTNa9jkBA4+h5QdGaoxjuhrgAeW4Opvv3634k8++JLa7ZGXNkNUKv1iDOWUAM6D2g9t7Aag79CIe4LiOHzSBKradydy9YqP5K9jFyp6QKmlmUjdvBH5wa2J3makpIwuVhoIBB0PfHYj9qGqKOsnU8qV1ktG+rbW+RwHVT3qGCn8MCGe7weulglup/k/2M/KGCsDDn6SpgXBjz9T7o14ov4ZDMiCMsOzaCkQakTSw/MQlStbndCrR2BHN2dGCiqQXJHCY6xjmSOMfyE2guWFDBDBoRJCZgsHywUwRM0cjWOgLZ/rJ8+eR2UUSx+JjmNvAKP8UZRHoP8A6OpAw+eeVUffKlQcXTsBmg1NKFF7eA74q+MzNCBqfiflFjxOozE8hEDUSfU7u6HR3BRR6/Dt/En9ekVHF6GwPvPfGoVVILE+/n4d0UnaCnvw04DmYqjwYnbM4qpPH0hssgmLf+wy53f6Qxx2kElMoGphOWkrZTjh6j+4tHQRsetVWvPmqGl0wUgEXUzmJyXvocoVm8csbPtVhxndlQWJ4DWMT2H6R/2VQzEEvPMea0xBuU3REBmNvygqTlGp5jfFexrpOxGpcs9VNQH7EljJlgcsqEX87mJuEmKlGUZU9jY6bo4lU96utdJaS+12yAF7yeJ5AaxkHSLtetdUjqQVkSQUlX0Zrm7TCOBNhYcAo43ivVuKzp9utmzJtt3WO728MxNoZwLYcpSfJf8AF9tKyRhsmlz6TpZLTSD15lHLaV1l75ACRzt2b20il4ZiUyRNWZKmNLdTo6Eqw8xw7ove1uFddhNDUoNyCW1ueXKf5pRHnFBNKQbR2lsZONyuK22PQ3RdtRJxBermhUqkFyAAEmoP3ksbgfvKN28aGwpvTng7nEVcD6vqJctSNwKlrju9r3xXOj9iH7JIeU6zEYaFTzB4cfUg3BIi77K3mzZ+H1j9Y81nq6aY+985Jmp+K4zWHJu6NSrkKUVBqXZ/kZjTYUQbxoeH4Ya3D51OdZgl3l33krrLPjmGXwML1myZkuQRpwMS2zFL1M9TwvY+B3/PyhjWwM8ikjBRL0iRwvF50g/Uzpko/wBm7p/lIiybb7PfR8RqZNrL1hdPwTbTFt4Z7eUV84fbSGxhsaqJs7TVDdp6icWO8mY5J87xyI1LgWtAgqY3VHwV+Y8J3hTJfURzqog2QiSk9wucwpIgvVx0G0c9zo3F2xwWgsBTeOM0Loscu50m0DNCZMC8bQvWGMEZoBgpEEkKlLwFjkdtAywQncLHoHoDp2XDJrcHqXy+Cy5Sk+t/SMEkUzOyqoLMxCqo1JYmwA7yY9V7PYOKGgkUwtdEAcjjMbtTCPFmPlaGQVsXPZDyct/L3wxmppc+Z59wh8xEItIuQT5DgIqjEnc13Iepps2/dyiu4hhBmPu0i7GkJ/Wn+sJzMOAG75mD1aQU22UWZhwQWA14D5xTMSwgzqnLvA3/ABMa5UYbYFrRAUVHL+lNJGswyi503Amw94aIs9z2Ppf+MlixRlKZk+1GH5Co5KPfr+cVspGidIFLlnMOQQfyLFPTDr6RRHGnFfceZ1E9eSUn3bEKCgLAny+cMpyWYjkY03CNnLIBbctz4mM/x+TkqZq/dcr6aGJ8ip7DJxj6Kfe/0NK6IsRSrpZ+GTT2iDOp78SLFlHeCA3gX5RE4zszkYaWIJBii4ZiUynnJOlMVmS2Dqw4EH3jmOIjeKqql19JLq0ABmrd0H2Zy6TAO64JHjB4n2JlNxKpsVg9prm32R8YW6Uw1MtJPlnJNlzmKMN4IVW+Kj1i5bIYSMzm3ARn3Tti6vWSqdD/AN3l9vumzSGI8Qgl+pjpcs2U9VGmbK7W02LU4Isk9QOtlHeG4leaE7j5HUQ+bBshjy/RVbynDy3ZHXUMpKkeYjUMA6V63qB1glzrXF3BV9OZQgH0jYyVbgQwZMkqgWvpTwYTBT1IHaymRMPevaS/iC/pFF/ZmYd8X7Csam19LNzS1T2RYFipJGYHXcQYhfoFt41GhEPxtNbGyUsT0z5RVv2bAi2/s0HW0CG0Z6iMSR7QoTCBgXjy2txkcjSoVAvCbnWDdbpaE45I6UlWwsj6R2Eka0KB4FoZCVrcNAjgWD5Ywak2FjmWFgI5GWF6fkTtAywcmOoBcX3XF/DjHWdpRoXRBs2DP+mzR9XJNpQP25xG8dyA38SORjY5U55jX/XlGV4X0k0MlUVpc5lQWWXLVFRR/ea7HmTvMWen6dcOA/qakf3ZR/8Asj0IyhjVXbPLywyTlaRfpNKf1+Zh2mH8/SKRT9OuHMN08f7Ifk5hSb04YcPtTvASj8425y3SJ3iae5dXlhRpEfUz1AjM9qeneWRlpJLNzab2B5KpJPqIznGukytn3UzerB4ShkNuWbf6GMftXuGRxyf3Gs7Z7fyKNTmYTJtjkkqdb8C/3R+heKH0Y4tMm4pMqppvcWflZyLADkoTQd0ZszEm51J3mNe6IsF/orTCP6yYbfhTs/HNCV7mUatKFOkmkH01gN1kb1UWiFwTB88waaDtHwG73xbtvaP6+WecpR/hJHwtD3Z/Bcku5HabU93IRXenGgYy1SscYdRqiNMbRVBZj/CoufcDHnuuqTNmvMO93Zz4sST8Y9AbfVopsKncDMXqV7zM7J/kznyjz/Kk3MRS5KqckkhHLpGpdCuK5xUUTfaXr5X4lsrgeIKnyMZxWSMoAhzsxjLUdXJqF/duGI5pudfNSw84GLpgZcTi9J6JocRFJSVVQQD1Ml3AO4soOVT4tYecebJrvOZ5jks7MXdjqSzEkk95JMbf0l4gsvDKxFYWmvICEHerzFm6f3EjJtk6DrutXiFBt5w6fxqwMC1bEIqWi3bH0+dJg+6Vb10/KI2fhWUnSLX0d4dd545S1b+cfOGSitJRCfpu0aV0f4famfT94fTKIdYxgmuYDXj3iJbYantIYfxn4LE1UUd9ITjnpkI6h6tzNxSHwgRcJuAi5gRZrRFqPIxjkCBHnvkrBAgQIw4EKSjHYEYw4fEdbfCkcgQDKY8sPwhJzAgRiDycCMC8CBDSEF4Upxdh4wIEFHlGE4y2NoZn2jAgR6zEiDwzffAgR52f4in7AWPRvRio/Z1Np+7J/maBAjMXclzcINtkv9KkeH/HEzTDSBAh0uEbi4KB04MeophfTrHNuFwq2+J9TGX4UO0IECJvtnpYfhQMa9o+MRywIEI8/eUdT/d+iJDaGqdjJDMzAU8mwJJA+rG4HdE50YD+kP8Ag/4hAgQ+fxfgSdN/c+j/ANMmMYQdYdBvP5xN9FI/pM4f+Xb/ADpHIEUv4RM+Ga1sb7D/AIh8Inpu6BAiTuLlwJkQIECDJ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Beautiful_Bouquet_With_Roses_Wallpap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343400"/>
            <a:ext cx="3048000" cy="2514600"/>
          </a:xfrm>
          <a:prstGeom prst="rect">
            <a:avLst/>
          </a:prstGeom>
        </p:spPr>
      </p:pic>
      <p:pic>
        <p:nvPicPr>
          <p:cNvPr id="1032" name="Picture 8" descr="http://t1.gstatic.com/images?q=tbn:ANd9GcS_5n_f7wMxoiMvBQn0gt-0L17PfVn04tkyBYLnem10RM6sS3Jg_g&amp;t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343400"/>
            <a:ext cx="3276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5668963"/>
          </a:xfrm>
        </p:spPr>
        <p:txBody>
          <a:bodyPr/>
          <a:lstStyle/>
          <a:p>
            <a:pPr>
              <a:buBlip>
                <a:blip r:embed="rId3"/>
              </a:buBlip>
            </a:pPr>
            <a:endParaRPr lang="en-US" sz="4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Fight confidently against acnes and other skin problems with KAMD.</a:t>
            </a:r>
          </a:p>
          <a:p>
            <a:pPr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dirty="0"/>
          </a:p>
        </p:txBody>
      </p:sp>
      <p:pic>
        <p:nvPicPr>
          <p:cNvPr id="32770" name="Picture 2" descr="http://www.clear-information-on-acne.com/images/acne-hyperpigmentation-no-mo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581400"/>
            <a:ext cx="4495800" cy="3276600"/>
          </a:xfrm>
          <a:prstGeom prst="rect">
            <a:avLst/>
          </a:prstGeom>
          <a:noFill/>
        </p:spPr>
      </p:pic>
      <p:pic>
        <p:nvPicPr>
          <p:cNvPr id="19458" name="Picture 2" descr="http://www.curriewiltshire.com/images/itp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81400"/>
            <a:ext cx="4419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Wingdings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-Smith 1" pitchFamily="2" charset="0"/>
              </a:rPr>
              <a:t> Dark Circles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-Smith 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get rid of these horrifying dark circles through KAMD as it detoxifies and rejuvenates your ski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>
              <a:buNone/>
            </a:pP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blog.shreevedic.com/article/wp-content/uploads/dark-circle-eye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2.gstatic.com/images?q=tbn:ANd9GcSm9a2sHL_EAHVtYynJpZKxIT9yQco1zQe20XSeCaxVDc7E2cdvZ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4343400"/>
            <a:ext cx="487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-Smith 1" pitchFamily="2" charset="0"/>
              </a:rPr>
              <a:t>Way Of Using KAMD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-Smith 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-Smith 1" pitchFamily="2" charset="0"/>
              </a:rPr>
              <a:t>Proper and regular dosage of KAMD is of paramount importance.</a:t>
            </a:r>
          </a:p>
          <a:p>
            <a:pPr>
              <a:buNone/>
            </a:pP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-Smith 1" pitchFamily="2" charset="0"/>
            </a:endParaRPr>
          </a:p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-Smith 1" pitchFamily="2" charset="0"/>
              </a:rPr>
              <a:t>When applied through spray or drops, it is quickly absorbed by the skin whilst,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-Smith 1" pitchFamily="2" charset="0"/>
              </a:rPr>
              <a:t>accentuating the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-Smith 1" pitchFamily="2" charset="0"/>
              </a:rPr>
              <a:t>skin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-Smith 1" pitchFamily="2" charset="0"/>
              </a:rPr>
              <a:t>.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-Smith 1" pitchFamily="2" charset="0"/>
            </a:endParaRPr>
          </a:p>
        </p:txBody>
      </p:sp>
      <p:pic>
        <p:nvPicPr>
          <p:cNvPr id="8194" name="Picture 2" descr="http://1.bp.blogspot.com/_-muizoI4TE8/S-OgOtoJHII/AAAAAAAAAEk/5a96OAn1VZ0/S660/face+spray+ed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648200"/>
            <a:ext cx="28194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/>
            <a:r>
              <a:rPr lang="en-US" sz="3900" b="1" dirty="0" smtClean="0">
                <a:latin typeface="A-Smith 1" pitchFamily="2" charset="0"/>
              </a:rPr>
              <a:t>It is recommended to be used daily morning and evening after shower for getting excellent results. </a:t>
            </a:r>
          </a:p>
          <a:p>
            <a:pPr lvl="0"/>
            <a:endParaRPr lang="en-US" b="1" dirty="0" smtClean="0">
              <a:latin typeface="A-Smith 1" pitchFamily="2" charset="0"/>
            </a:endParaRPr>
          </a:p>
          <a:p>
            <a:pPr lvl="0"/>
            <a:endParaRPr lang="en-US" b="1" dirty="0" smtClean="0">
              <a:latin typeface="A-Smith 1" pitchFamily="2" charset="0"/>
            </a:endParaRPr>
          </a:p>
          <a:p>
            <a:pPr lvl="0"/>
            <a:endParaRPr lang="en-US" b="1" dirty="0" smtClean="0">
              <a:latin typeface="A-Smith 1" pitchFamily="2" charset="0"/>
            </a:endParaRPr>
          </a:p>
          <a:p>
            <a:pPr lvl="0"/>
            <a:endParaRPr lang="en-US" b="1" dirty="0" smtClean="0">
              <a:latin typeface="A-Smith 1" pitchFamily="2" charset="0"/>
            </a:endParaRPr>
          </a:p>
          <a:p>
            <a:pPr lvl="0"/>
            <a:endParaRPr lang="en-US" sz="3900" b="1" dirty="0" smtClean="0">
              <a:latin typeface="A-Smith 1" pitchFamily="2" charset="0"/>
            </a:endParaRPr>
          </a:p>
          <a:p>
            <a:pPr lvl="0"/>
            <a:r>
              <a:rPr lang="en-US" sz="3900" b="1" dirty="0" smtClean="0">
                <a:latin typeface="A-Smith 1" pitchFamily="2" charset="0"/>
              </a:rPr>
              <a:t>Properly </a:t>
            </a:r>
            <a:r>
              <a:rPr lang="en-US" sz="3900" b="1" dirty="0" smtClean="0">
                <a:latin typeface="A-Smith 1" pitchFamily="2" charset="0"/>
              </a:rPr>
              <a:t>massage your skin with gentle and circular movements for the time till your skin completely absorbs it as every skin has its own absorption capacity</a:t>
            </a:r>
            <a:r>
              <a:rPr lang="en-US" sz="3900" b="1" dirty="0" smtClean="0"/>
              <a:t>.</a:t>
            </a:r>
          </a:p>
          <a:p>
            <a:endParaRPr lang="en-US" dirty="0"/>
          </a:p>
        </p:txBody>
      </p:sp>
      <p:pic>
        <p:nvPicPr>
          <p:cNvPr id="7172" name="Picture 4" descr="http://us.cdn4.123rf.com/168nwm/zigf/zigf1010/zigf101000519/8066106-fair-girl-after-bath-acceptance-on-black-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676400"/>
            <a:ext cx="3200400" cy="2590800"/>
          </a:xfrm>
          <a:prstGeom prst="rect">
            <a:avLst/>
          </a:prstGeom>
          <a:noFill/>
        </p:spPr>
      </p:pic>
      <p:pic>
        <p:nvPicPr>
          <p:cNvPr id="14338" name="Picture 2" descr="http://us.cdn1.123rf.com/168nwm/newphotoservice/newphotoservice0906/newphotoservice090600027/5067371-a-young-man-under-outdoor-show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52600"/>
            <a:ext cx="3048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3600" b="1" dirty="0" smtClean="0">
                <a:latin typeface="A-Smith 1" pitchFamily="2" charset="0"/>
              </a:rPr>
              <a:t>KAMD penetrates the skin quickly,</a:t>
            </a:r>
          </a:p>
          <a:p>
            <a:pPr>
              <a:buNone/>
            </a:pPr>
            <a:r>
              <a:rPr lang="en-US" sz="3600" b="1" dirty="0" smtClean="0">
                <a:latin typeface="A-Smith 1" pitchFamily="2" charset="0"/>
              </a:rPr>
              <a:t>	and makes feel rosy and </a:t>
            </a:r>
          </a:p>
          <a:p>
            <a:pPr>
              <a:buNone/>
            </a:pPr>
            <a:r>
              <a:rPr lang="en-US" sz="3600" b="1" dirty="0" smtClean="0">
                <a:latin typeface="A-Smith 1" pitchFamily="2" charset="0"/>
              </a:rPr>
              <a:t>	beautiful.  </a:t>
            </a:r>
          </a:p>
          <a:p>
            <a:endParaRPr lang="en-US" sz="3600" b="1" dirty="0" smtClean="0">
              <a:latin typeface="A-Smith 1" pitchFamily="2" charset="0"/>
            </a:endParaRPr>
          </a:p>
          <a:p>
            <a:endParaRPr lang="en-US" sz="3600" b="1" dirty="0" smtClean="0">
              <a:latin typeface="A-Smith 1" pitchFamily="2" charset="0"/>
            </a:endParaRPr>
          </a:p>
          <a:p>
            <a:endParaRPr lang="en-US" sz="3600" b="1" dirty="0" smtClean="0">
              <a:latin typeface="A-Smith 1" pitchFamily="2" charset="0"/>
            </a:endParaRPr>
          </a:p>
          <a:p>
            <a:pPr lvl="0"/>
            <a:r>
              <a:rPr lang="en-US" sz="3600" b="1" dirty="0" smtClean="0">
                <a:latin typeface="A-Smith 1" pitchFamily="2" charset="0"/>
              </a:rPr>
              <a:t>While using spray bottle fill 50ml of water upto mark (</a:t>
            </a:r>
            <a:r>
              <a:rPr lang="en-US" sz="3600" b="1" baseline="-25000" dirty="0" smtClean="0">
                <a:latin typeface="A-Smith 1" pitchFamily="2" charset="0"/>
              </a:rPr>
              <a:t>=&gt;</a:t>
            </a:r>
            <a:r>
              <a:rPr lang="en-US" sz="3600" b="1" dirty="0" smtClean="0">
                <a:latin typeface="A-Smith 1" pitchFamily="2" charset="0"/>
              </a:rPr>
              <a:t>) on label.</a:t>
            </a:r>
          </a:p>
          <a:p>
            <a:pPr lvl="0">
              <a:buNone/>
            </a:pPr>
            <a:endParaRPr lang="en-US" sz="3600" b="1" dirty="0" smtClean="0">
              <a:latin typeface="A-Smith 1" pitchFamily="2" charset="0"/>
            </a:endParaRPr>
          </a:p>
          <a:p>
            <a:pPr lvl="0"/>
            <a:r>
              <a:rPr lang="en-US" sz="3600" b="1" dirty="0" smtClean="0">
                <a:latin typeface="A-Smith 1" pitchFamily="2" charset="0"/>
              </a:rPr>
              <a:t>Mix 40 drops of KAMD and shake well to mix.</a:t>
            </a:r>
          </a:p>
          <a:p>
            <a:endParaRPr lang="en-US" sz="3600" dirty="0">
              <a:latin typeface="A-Smith 1" pitchFamily="2" charset="0"/>
            </a:endParaRPr>
          </a:p>
        </p:txBody>
      </p:sp>
      <p:pic>
        <p:nvPicPr>
          <p:cNvPr id="6148" name="Picture 4" descr="http://t2.gstatic.com/images?q=tbn:ANd9GcQsKGpccTPt4DgDgf68jQVy0izFeUSGbILLWXw1og43nn1inRxp&amp;t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143000"/>
            <a:ext cx="4191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endParaRPr lang="en-US" dirty="0" smtClean="0"/>
          </a:p>
          <a:p>
            <a:pPr lvl="0"/>
            <a:r>
              <a:rPr lang="en-US" sz="3600" b="1" dirty="0" smtClean="0">
                <a:latin typeface="A-Smith 1" pitchFamily="2" charset="0"/>
              </a:rPr>
              <a:t>Thoroughly spray the solution on face &amp; neck skin.</a:t>
            </a:r>
          </a:p>
          <a:p>
            <a:pPr lvl="0"/>
            <a:endParaRPr lang="en-US" sz="3600" b="1" dirty="0" smtClean="0">
              <a:latin typeface="A-Smith 1" pitchFamily="2" charset="0"/>
            </a:endParaRPr>
          </a:p>
          <a:p>
            <a:pPr lvl="0"/>
            <a:endParaRPr lang="en-US" sz="3600" b="1" dirty="0" smtClean="0">
              <a:latin typeface="A-Smith 1" pitchFamily="2" charset="0"/>
            </a:endParaRPr>
          </a:p>
          <a:p>
            <a:pPr lvl="0"/>
            <a:endParaRPr lang="en-US" sz="3600" b="1" dirty="0" smtClean="0">
              <a:latin typeface="A-Smith 1" pitchFamily="2" charset="0"/>
            </a:endParaRPr>
          </a:p>
          <a:p>
            <a:pPr lvl="0"/>
            <a:r>
              <a:rPr lang="en-US" sz="3600" b="1" dirty="0" smtClean="0">
                <a:latin typeface="A-Smith 1" pitchFamily="2" charset="0"/>
              </a:rPr>
              <a:t>If you don’t get results </a:t>
            </a:r>
          </a:p>
          <a:p>
            <a:pPr lvl="0">
              <a:buNone/>
            </a:pPr>
            <a:r>
              <a:rPr lang="en-US" sz="3600" b="1" dirty="0" smtClean="0">
                <a:latin typeface="A-Smith 1" pitchFamily="2" charset="0"/>
              </a:rPr>
              <a:t>	then increase the dosage </a:t>
            </a:r>
          </a:p>
          <a:p>
            <a:pPr lvl="0">
              <a:buNone/>
            </a:pPr>
            <a:r>
              <a:rPr lang="en-US" sz="3600" b="1" dirty="0" smtClean="0">
                <a:latin typeface="A-Smith 1" pitchFamily="2" charset="0"/>
              </a:rPr>
              <a:t>	from 40 to 80 drops and </a:t>
            </a:r>
          </a:p>
          <a:p>
            <a:pPr lvl="0">
              <a:buNone/>
            </a:pPr>
            <a:r>
              <a:rPr lang="en-US" sz="3600" b="1" dirty="0" smtClean="0">
                <a:latin typeface="A-Smith 1" pitchFamily="2" charset="0"/>
              </a:rPr>
              <a:t>	use it continuously.</a:t>
            </a:r>
          </a:p>
          <a:p>
            <a:endParaRPr lang="en-US" sz="3600" dirty="0">
              <a:latin typeface="A-Smith 1" pitchFamily="2" charset="0"/>
            </a:endParaRPr>
          </a:p>
        </p:txBody>
      </p:sp>
      <p:pic>
        <p:nvPicPr>
          <p:cNvPr id="4" name="Picture 2" descr="http://1.bp.blogspot.com/_YPqwOZuEZ1o/TIJMZPCwkGI/AAAAAAAABZk/ersAbthCAUg/s1600/e596b7e99bbe%5B1%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371600"/>
            <a:ext cx="3276600" cy="2438400"/>
          </a:xfrm>
          <a:prstGeom prst="rect">
            <a:avLst/>
          </a:prstGeom>
          <a:noFill/>
        </p:spPr>
      </p:pic>
      <p:pic>
        <p:nvPicPr>
          <p:cNvPr id="5122" name="Picture 2" descr="http://i0.peperonity.info/c/B5853C/337089/ssc3/home/052/naturalfashion/foods_for_healthy_beautiful_young_skin.jpg_320_320_0_9223372036854775000_0_1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191000"/>
            <a:ext cx="32766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55927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lvl="0"/>
            <a:r>
              <a:rPr lang="en-US" sz="3600" b="1" dirty="0" smtClean="0">
                <a:latin typeface="A-Smith 1" pitchFamily="2" charset="0"/>
              </a:rPr>
              <a:t>On pimple, acnes you can directly apply single drop on the particular infected area, and </a:t>
            </a:r>
            <a:r>
              <a:rPr lang="en-US" sz="3600" b="1" dirty="0" smtClean="0">
                <a:latin typeface="A-Smith 1" pitchFamily="2" charset="0"/>
              </a:rPr>
              <a:t>properly </a:t>
            </a:r>
            <a:r>
              <a:rPr lang="en-US" sz="3600" b="1" dirty="0" smtClean="0">
                <a:latin typeface="A-Smith 1" pitchFamily="2" charset="0"/>
              </a:rPr>
              <a:t>massage it and leave it overnight for </a:t>
            </a:r>
            <a:r>
              <a:rPr lang="en-US" sz="3600" b="1" dirty="0" smtClean="0">
                <a:latin typeface="A-Smith 1" pitchFamily="2" charset="0"/>
              </a:rPr>
              <a:t>excellent </a:t>
            </a:r>
            <a:r>
              <a:rPr lang="en-US" sz="3600" b="1" dirty="0" smtClean="0">
                <a:latin typeface="A-Smith 1" pitchFamily="2" charset="0"/>
              </a:rPr>
              <a:t>results.</a:t>
            </a:r>
          </a:p>
          <a:p>
            <a:endParaRPr lang="en-US" dirty="0"/>
          </a:p>
        </p:txBody>
      </p:sp>
      <p:pic>
        <p:nvPicPr>
          <p:cNvPr id="4" name="Picture 2" descr="http://media.merchantcircle.com/29979918/spray-tan-face_mediu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191000"/>
            <a:ext cx="3505200" cy="2667000"/>
          </a:xfrm>
          <a:prstGeom prst="rect">
            <a:avLst/>
          </a:prstGeom>
          <a:noFill/>
        </p:spPr>
      </p:pic>
      <p:pic>
        <p:nvPicPr>
          <p:cNvPr id="4098" name="Picture 2" descr="http://3.bp.blogspot.com/_EI5ODDbRLHA/SrODTOt1tCI/AAAAAAAAAPc/FlG283zpy3A/s320/face+and+sk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191000"/>
            <a:ext cx="35052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839200" cy="6126163"/>
          </a:xfrm>
        </p:spPr>
        <p:txBody>
          <a:bodyPr/>
          <a:lstStyle/>
          <a:p>
            <a:endParaRPr lang="en-US" dirty="0" smtClean="0"/>
          </a:p>
          <a:p>
            <a:pPr lvl="0"/>
            <a:r>
              <a:rPr lang="en-US" sz="3600" b="1" dirty="0" smtClean="0">
                <a:latin typeface="A-Smith 1" pitchFamily="2" charset="0"/>
              </a:rPr>
              <a:t>If any irritation persists while using KAMD, decrease the dosage initially. After using for some days, skin will handle KAMD better. Then you can moderately increase the dosage</a:t>
            </a:r>
            <a:r>
              <a:rPr lang="en-US" sz="3600" b="1" dirty="0" smtClean="0"/>
              <a:t>.</a:t>
            </a:r>
          </a:p>
          <a:p>
            <a:endParaRPr lang="en-US" dirty="0"/>
          </a:p>
        </p:txBody>
      </p:sp>
      <p:pic>
        <p:nvPicPr>
          <p:cNvPr id="3074" name="Picture 2" descr="http://fashwomen.com/wp-content/uploads/2011/04/Face-Massage-3-Tips8-e13037409709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3733800"/>
            <a:ext cx="4762500" cy="3124200"/>
          </a:xfrm>
          <a:prstGeom prst="rect">
            <a:avLst/>
          </a:prstGeom>
          <a:noFill/>
        </p:spPr>
      </p:pic>
      <p:pic>
        <p:nvPicPr>
          <p:cNvPr id="10242" name="Picture 2" descr="http://acne-washes.co.cc/pic/5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90949"/>
            <a:ext cx="3810000" cy="306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endParaRPr lang="en-US" dirty="0" smtClean="0"/>
          </a:p>
          <a:p>
            <a:endParaRPr lang="en-US" sz="4400" dirty="0" smtClean="0">
              <a:latin typeface="A-Smith 1" pitchFamily="2" charset="0"/>
            </a:endParaRPr>
          </a:p>
          <a:p>
            <a:endParaRPr lang="en-US" sz="4400" dirty="0" smtClean="0">
              <a:latin typeface="A-Smith 1" pitchFamily="2" charset="0"/>
            </a:endParaRPr>
          </a:p>
          <a:p>
            <a:pPr>
              <a:buNone/>
            </a:pPr>
            <a:r>
              <a:rPr lang="en-US" sz="4400" dirty="0" smtClean="0">
                <a:latin typeface="A-Smith 1" pitchFamily="2" charset="0"/>
              </a:rPr>
              <a:t>	With KAMD Enjoy Natural Beauty &amp; Say Good Bye To All Skin Problems</a:t>
            </a:r>
            <a:endParaRPr lang="en-US" sz="4400" dirty="0">
              <a:latin typeface="A-Smith 1" pitchFamily="2" charset="0"/>
            </a:endParaRPr>
          </a:p>
        </p:txBody>
      </p:sp>
      <p:pic>
        <p:nvPicPr>
          <p:cNvPr id="50178" name="Picture 2" descr="http://skincare.2-know.net/wp-content/uploads/imgs/42862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038600"/>
            <a:ext cx="4648200" cy="2819400"/>
          </a:xfrm>
          <a:prstGeom prst="rect">
            <a:avLst/>
          </a:prstGeom>
          <a:noFill/>
        </p:spPr>
      </p:pic>
      <p:pic>
        <p:nvPicPr>
          <p:cNvPr id="5122" name="Picture 2" descr="http://t3.gstatic.com/images?q=tbn:ANd9GcRlZGqY06W2XnJ9pLQy7LhyfDtPQbZfirUiDjxkFnGipb7yaYV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743200" cy="2286000"/>
          </a:xfrm>
          <a:prstGeom prst="rect">
            <a:avLst/>
          </a:prstGeom>
          <a:noFill/>
        </p:spPr>
      </p:pic>
      <p:pic>
        <p:nvPicPr>
          <p:cNvPr id="8196" name="Picture 4" descr="http://www.kelleyortho.com/images/types-of-applianc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0"/>
            <a:ext cx="4495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-Smith 1" pitchFamily="2" charset="0"/>
              </a:rPr>
              <a:t>Testimonials</a:t>
            </a:r>
            <a:endParaRPr lang="en-US" sz="4800" dirty="0">
              <a:latin typeface="A-Smith 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-Smith 1" pitchFamily="2" charset="0"/>
              </a:rPr>
              <a:t>Acne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smtClean="0">
                <a:latin typeface="A-Smith 1" pitchFamily="2" charset="0"/>
              </a:rPr>
              <a:t>With the regular use of KAMD, I got much relief from skin rashes, acne problem and blemishes. Before using this product I was continuously trying to deal with this problem for so many years but of no use. I went through so many skin treatments to get healthy and beautiful skin. But I was not getting relief from any therapy. And just three months back I started using KAMD, which really sorted out my skin problem, my complexion lightened and </a:t>
            </a:r>
            <a:r>
              <a:rPr lang="en-US" sz="2600" dirty="0" smtClean="0">
                <a:latin typeface="A-Smith 1" pitchFamily="2" charset="0"/>
              </a:rPr>
              <a:t>it gave </a:t>
            </a:r>
            <a:r>
              <a:rPr lang="en-US" sz="2600" dirty="0" smtClean="0">
                <a:latin typeface="A-Smith 1" pitchFamily="2" charset="0"/>
              </a:rPr>
              <a:t>me </a:t>
            </a:r>
            <a:r>
              <a:rPr lang="en-US" sz="2600" dirty="0" smtClean="0">
                <a:latin typeface="A-Smith 1" pitchFamily="2" charset="0"/>
              </a:rPr>
              <a:t>a healthy </a:t>
            </a:r>
            <a:r>
              <a:rPr lang="en-US" sz="2600" dirty="0" smtClean="0">
                <a:latin typeface="A-Smith 1" pitchFamily="2" charset="0"/>
              </a:rPr>
              <a:t>and glowing skin. Now I love myself all because of KAMD!</a:t>
            </a:r>
          </a:p>
          <a:p>
            <a:pPr>
              <a:buNone/>
            </a:pPr>
            <a:r>
              <a:rPr lang="en-US" sz="2600" dirty="0" smtClean="0">
                <a:latin typeface="A-Smith 1" pitchFamily="2" charset="0"/>
              </a:rPr>
              <a:t>	</a:t>
            </a:r>
            <a:r>
              <a:rPr lang="en-US" sz="2800" b="1" i="1" dirty="0" smtClean="0"/>
              <a:t> Maheshwari Nair </a:t>
            </a:r>
          </a:p>
          <a:p>
            <a:pPr>
              <a:buNone/>
            </a:pPr>
            <a:r>
              <a:rPr lang="en-US" sz="2800" b="1" i="1" dirty="0" smtClean="0"/>
              <a:t>	(</a:t>
            </a:r>
            <a:r>
              <a:rPr lang="en-US" sz="2800" b="1" i="1" dirty="0" smtClean="0"/>
              <a:t>Age-26yrs) </a:t>
            </a:r>
            <a:endParaRPr lang="en-US" sz="2800" b="1" i="1" dirty="0" smtClean="0"/>
          </a:p>
          <a:p>
            <a:pPr>
              <a:buNone/>
            </a:pPr>
            <a:r>
              <a:rPr lang="en-US" sz="2800" b="1" i="1" dirty="0" smtClean="0"/>
              <a:t>	( Venikulam, Kerala) </a:t>
            </a:r>
            <a:r>
              <a:rPr lang="en-US" sz="2600" dirty="0" smtClean="0">
                <a:latin typeface="A-Smith 1" pitchFamily="2" charset="0"/>
              </a:rPr>
              <a:t>	</a:t>
            </a:r>
          </a:p>
        </p:txBody>
      </p:sp>
      <p:pic>
        <p:nvPicPr>
          <p:cNvPr id="4098" name="Picture 2" descr="http://www.mariodigregorio.com/wp-content/uploads/2010/11/writ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0"/>
            <a:ext cx="22860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Gives Clear &amp; Smooth Skin Texture</a:t>
            </a:r>
          </a:p>
          <a:p>
            <a:pPr>
              <a:buBlip>
                <a:blip r:embed="rId3"/>
              </a:buBlip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Rejuvenates Your Skin</a:t>
            </a:r>
          </a:p>
          <a:p>
            <a:pPr>
              <a:buBlip>
                <a:blip r:embed="rId3"/>
              </a:buBlip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Automatically Flourishes &amp; Thrives</a:t>
            </a:r>
          </a:p>
          <a:p>
            <a:pPr>
              <a:buBlip>
                <a:blip r:embed="rId3"/>
              </a:buBlip>
            </a:pPr>
            <a:endParaRPr lang="en-US" dirty="0"/>
          </a:p>
        </p:txBody>
      </p:sp>
      <p:pic>
        <p:nvPicPr>
          <p:cNvPr id="5" name="Picture 4" descr="7-tips-for-beautiful-skin-estilotendanc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0" y="1219200"/>
            <a:ext cx="3333750" cy="3352800"/>
          </a:xfrm>
          <a:prstGeom prst="rect">
            <a:avLst/>
          </a:prstGeom>
        </p:spPr>
      </p:pic>
      <p:pic>
        <p:nvPicPr>
          <p:cNvPr id="6" name="Picture 5" descr="Beautiful_pink_tulips_-_hd_wallpap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5181600"/>
            <a:ext cx="33528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/>
          </a:bodyPr>
          <a:lstStyle/>
          <a:p>
            <a:endParaRPr lang="en-US" dirty="0" smtClean="0">
              <a:latin typeface="A-Smith 1" pitchFamily="2" charset="0"/>
            </a:endParaRPr>
          </a:p>
          <a:p>
            <a:r>
              <a:rPr lang="en-US" dirty="0" smtClean="0">
                <a:latin typeface="A-Smith 1" pitchFamily="2" charset="0"/>
              </a:rPr>
              <a:t>Wrinkles &amp; Dark Spots</a:t>
            </a:r>
          </a:p>
          <a:p>
            <a:pPr>
              <a:buNone/>
            </a:pPr>
            <a:r>
              <a:rPr lang="en-US" sz="2600" dirty="0" smtClean="0">
                <a:latin typeface="A-Smith 1" pitchFamily="2" charset="0"/>
              </a:rPr>
              <a:t>	I've recently started using the Keva Ancient Mineral Drops. I've always used various skin care products for wrinkle free and clear skin but when I started having skin problems I panicked and thought I needed something natural. They made the problem so much worse. Since then, I've gone back to natural and I have seen so much improvement with this KAMD. My wrinkles, dark spots and ugly pimples have gone to a large extent. I and my skin both are so thankful to KAMD!!</a:t>
            </a:r>
          </a:p>
          <a:p>
            <a:pPr>
              <a:buNone/>
            </a:pPr>
            <a:r>
              <a:rPr lang="en-US" sz="2600" dirty="0" smtClean="0">
                <a:latin typeface="A-Smith 1" pitchFamily="2" charset="0"/>
              </a:rPr>
              <a:t>	</a:t>
            </a:r>
            <a:r>
              <a:rPr lang="en-US" sz="2800" b="1" i="1" dirty="0" smtClean="0"/>
              <a:t>Mandeep Kaur </a:t>
            </a:r>
          </a:p>
          <a:p>
            <a:pPr>
              <a:buNone/>
            </a:pPr>
            <a:r>
              <a:rPr lang="en-US" sz="2800" b="1" i="1" dirty="0" smtClean="0"/>
              <a:t>	(Age-27yrs) </a:t>
            </a:r>
          </a:p>
          <a:p>
            <a:pPr>
              <a:buNone/>
            </a:pPr>
            <a:r>
              <a:rPr lang="en-US" sz="2800" b="1" i="1" dirty="0" smtClean="0"/>
              <a:t>	(Rupnagar, Punjab)</a:t>
            </a:r>
          </a:p>
          <a:p>
            <a:endParaRPr lang="en-US" dirty="0"/>
          </a:p>
        </p:txBody>
      </p:sp>
      <p:pic>
        <p:nvPicPr>
          <p:cNvPr id="2050" name="Picture 2" descr="http://www.mariodigregorio.com/wp-content/uploads/2010/11/wri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22098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763000" cy="6553200"/>
          </a:xfrm>
        </p:spPr>
        <p:txBody>
          <a:bodyPr>
            <a:normAutofit/>
          </a:bodyPr>
          <a:lstStyle/>
          <a:p>
            <a:endParaRPr lang="en-US" sz="2800" dirty="0" smtClean="0">
              <a:latin typeface="A-Smith 1" pitchFamily="2" charset="0"/>
            </a:endParaRPr>
          </a:p>
          <a:p>
            <a:endParaRPr lang="en-US" sz="2800" dirty="0" smtClean="0">
              <a:latin typeface="A-Smith 1" pitchFamily="2" charset="0"/>
            </a:endParaRPr>
          </a:p>
          <a:p>
            <a:r>
              <a:rPr lang="en-US" sz="2800" dirty="0" smtClean="0">
                <a:latin typeface="A-Smith 1" pitchFamily="2" charset="0"/>
              </a:rPr>
              <a:t>Blemishes &amp; Hyper-Pigmentation</a:t>
            </a:r>
          </a:p>
          <a:p>
            <a:pPr>
              <a:buNone/>
            </a:pPr>
            <a:r>
              <a:rPr lang="en-US" sz="2800" dirty="0" smtClean="0">
                <a:latin typeface="A-Smith 1" pitchFamily="2" charset="0"/>
              </a:rPr>
              <a:t>	I got such a relief because of KAMD from ugly blemishes &amp; skin darkness. Actually my skin is very sensitive and I used number of natural creams &amp; other beauty products but nothing proved beneficial. But KAMD is such </a:t>
            </a:r>
            <a:r>
              <a:rPr lang="en-US" sz="2800" dirty="0" smtClean="0">
                <a:latin typeface="A-Smith 1" pitchFamily="2" charset="0"/>
              </a:rPr>
              <a:t>an </a:t>
            </a:r>
            <a:r>
              <a:rPr lang="en-US" sz="2800" dirty="0" smtClean="0">
                <a:latin typeface="A-Smith 1" pitchFamily="2" charset="0"/>
              </a:rPr>
              <a:t>innovative &amp; effective product </a:t>
            </a:r>
            <a:r>
              <a:rPr lang="en-US" sz="2800" dirty="0" smtClean="0">
                <a:latin typeface="A-Smith 1" pitchFamily="2" charset="0"/>
              </a:rPr>
              <a:t>that I </a:t>
            </a:r>
            <a:r>
              <a:rPr lang="en-US" sz="2800" dirty="0" smtClean="0">
                <a:latin typeface="A-Smith 1" pitchFamily="2" charset="0"/>
              </a:rPr>
              <a:t>still can’t believe my problem has gone really. God Bless KAMD Team!</a:t>
            </a:r>
          </a:p>
          <a:p>
            <a:pPr>
              <a:buNone/>
            </a:pPr>
            <a:endParaRPr lang="en-US" sz="2800" dirty="0" smtClean="0">
              <a:latin typeface="A-Smith 1" pitchFamily="2" charset="0"/>
            </a:endParaRPr>
          </a:p>
          <a:p>
            <a:pPr>
              <a:buNone/>
            </a:pPr>
            <a:r>
              <a:rPr lang="en-US" sz="2800" b="1" i="1" dirty="0" smtClean="0"/>
              <a:t>Amenda Philips</a:t>
            </a:r>
          </a:p>
          <a:p>
            <a:pPr>
              <a:buNone/>
            </a:pPr>
            <a:r>
              <a:rPr lang="en-US" sz="2800" b="1" i="1" dirty="0" smtClean="0"/>
              <a:t>Age-35 </a:t>
            </a:r>
            <a:r>
              <a:rPr lang="en-US" sz="2800" b="1" i="1" dirty="0" smtClean="0"/>
              <a:t>Yrs</a:t>
            </a:r>
          </a:p>
          <a:p>
            <a:pPr>
              <a:buNone/>
            </a:pPr>
            <a:r>
              <a:rPr lang="en-US" sz="2800" b="1" i="1" dirty="0" smtClean="0"/>
              <a:t>Dublin </a:t>
            </a:r>
            <a:r>
              <a:rPr lang="en-US" sz="2800" b="1" i="1" dirty="0" smtClean="0"/>
              <a:t>UK</a:t>
            </a:r>
            <a:endParaRPr lang="en-US" sz="2800" b="1" i="1" dirty="0"/>
          </a:p>
        </p:txBody>
      </p:sp>
      <p:pic>
        <p:nvPicPr>
          <p:cNvPr id="1028" name="Picture 4" descr="http://www.fantasticreviews.net/wp-content/uploads/2011/04/All-About-Custom-Essay-Writing-Servic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2209800" cy="152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/>
            <a:endParaRPr lang="en-US" dirty="0" smtClean="0">
              <a:solidFill>
                <a:srgbClr val="136DA5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Contact: 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Keva Industries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 ISO 9001:2008 Certified Company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Level 2, Prestige Omega, 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No. 104,  EPIP Zone, 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Whitefield, Bangalore-560066 (India)</a:t>
            </a:r>
            <a:b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b="1" dirty="0" smtClean="0">
                <a:solidFill>
                  <a:srgbClr val="006600"/>
                </a:solidFill>
                <a:hlinkClick r:id="rId3"/>
              </a:rPr>
              <a:t>www.kevaind.org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endParaRPr lang="en-US" spc="-150" dirty="0" smtClean="0">
              <a:solidFill>
                <a:srgbClr val="136DA5"/>
              </a:solidFill>
              <a:latin typeface="Bernard MT Condensed" pitchFamily="18" charset="0"/>
              <a:cs typeface="Times New Roman" pitchFamily="18" charset="0"/>
            </a:endParaRPr>
          </a:p>
          <a:p>
            <a:endParaRPr lang="en-US" spc="-150" dirty="0" smtClean="0">
              <a:solidFill>
                <a:srgbClr val="136DA5"/>
              </a:solidFill>
              <a:latin typeface="Bernard MT Condensed" pitchFamily="18" charset="0"/>
              <a:cs typeface="Times New Roman" pitchFamily="18" charset="0"/>
            </a:endParaRPr>
          </a:p>
          <a:p>
            <a:endParaRPr lang="en-US" spc="-150" dirty="0" smtClean="0">
              <a:solidFill>
                <a:srgbClr val="136DA5"/>
              </a:solidFill>
              <a:latin typeface="Bernard MT Condensed" pitchFamily="18" charset="0"/>
              <a:cs typeface="Times New Roman" pitchFamily="18" charset="0"/>
            </a:endParaRPr>
          </a:p>
          <a:p>
            <a:endParaRPr lang="en-US" spc="-150" dirty="0" smtClean="0">
              <a:solidFill>
                <a:srgbClr val="136DA5"/>
              </a:solidFill>
              <a:latin typeface="Bernard MT Condensed" pitchFamily="18" charset="0"/>
              <a:cs typeface="Times New Roman" pitchFamily="18" charset="0"/>
            </a:endParaRPr>
          </a:p>
          <a:p>
            <a:pPr algn="ctr"/>
            <a:endParaRPr lang="en-US" spc="-150" dirty="0" smtClean="0">
              <a:solidFill>
                <a:srgbClr val="136DA5"/>
              </a:solidFill>
              <a:latin typeface="Bernard MT Condensed" pitchFamily="18" charset="0"/>
              <a:cs typeface="Times New Roman" pitchFamily="18" charset="0"/>
            </a:endParaRPr>
          </a:p>
          <a:p>
            <a:pPr algn="ctr"/>
            <a:endParaRPr lang="en-US" spc="-150" dirty="0" smtClean="0">
              <a:solidFill>
                <a:srgbClr val="136DA5"/>
              </a:solidFill>
              <a:latin typeface="Bernard MT Condensed" pitchFamily="18" charset="0"/>
              <a:cs typeface="Times New Roman" pitchFamily="18" charset="0"/>
            </a:endParaRPr>
          </a:p>
          <a:p>
            <a:pPr algn="ctr"/>
            <a:endParaRPr lang="en-US" spc="-150" dirty="0" smtClean="0">
              <a:solidFill>
                <a:srgbClr val="136DA5"/>
              </a:solidFill>
              <a:latin typeface="Bernard MT Condensed" pitchFamily="18" charset="0"/>
              <a:cs typeface="Times New Roman" pitchFamily="18" charset="0"/>
            </a:endParaRPr>
          </a:p>
          <a:p>
            <a:endParaRPr lang="en-US" spc="-150" dirty="0" smtClean="0">
              <a:solidFill>
                <a:srgbClr val="136DA5"/>
              </a:solidFill>
              <a:latin typeface="Bernard MT Condensed" pitchFamily="18" charset="0"/>
              <a:cs typeface="Times New Roman" pitchFamily="18" charset="0"/>
            </a:endParaRPr>
          </a:p>
          <a:p>
            <a:pPr algn="ctr"/>
            <a:r>
              <a:rPr lang="en-US" sz="24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cs typeface="Times New Roman" pitchFamily="18" charset="0"/>
              </a:rPr>
              <a:t>Note: This product is not intended to treat, cure or prevent any disease.  Please consult your health care professional.</a:t>
            </a:r>
            <a:r>
              <a:rPr lang="en-US" sz="2400" spc="-150" dirty="0" smtClean="0">
                <a:solidFill>
                  <a:srgbClr val="136DA5"/>
                </a:solidFill>
                <a:latin typeface="Bernard MT Condensed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solidFill>
                  <a:srgbClr val="136D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50182" name="AutoShape 6" descr="data:image/jpg;base64,/9j/4AAQSkZJRgABAQAAAQABAAD/2wCEAAkGBhQPERQREhQVFRQWFhcVFxgYFxcVGBoYHBgXGhcYFhgbHygfGhkjGRoYHy8gIycpLC0sGB4xNTAqNiYrLCkBCQoKDgwOGg8PGikkHiUpKS00LywsLCwtNCkpLzQsLC8sLiwuLCw1KiwvLCwuKSksLCwsLCwpLiwsLCwsLy00L//AABEIAOEA4QMBIgACEQEDEQH/xAAcAAEAAgIDAQAAAAAAAAAAAAAABgcEBQECCAP/xAA7EAACAQMCBAUDAQUHBAMAAAABAgMABBESIQUGMUEHEyJRYTJxgRRCUpGh0SMzYnKxweEVU4LwF2Oi/8QAGgEBAAMBAQEAAAAAAAAAAAAAAAIDBAUBBv/EADERAAICAQMBBgUEAQUAAAAAAAABAgMRBCExEhNBUWFx8AWBodHhMpGxwSIUIzNC8f/aAAwDAQACEQMRAD8AvGlKUApSlAKUpQClKUApSlAKUpQClKUApSlAKUpQClK+dxcLGpd2VVUZZmIUAe5J2AoD6UrW8C5givkaSAs0YYoHKlVYjqUzuVztn4NbKh6008MUpSh4KUpQClKUApSlAKUpQClKUApSlAKUpQClKUApSlAKUpQClKUApSlAKqDxO4zJdXa8PLiODzIEHp1F3dvU+eyoM7e4/hb9V94iRFRrA0TCRfJaPAlYNgHcg4w5G3f4zQ26H/lW25OOHcPS3iSGJQqIAqgbYA/9zWTWq5X4wt5aQzqc6lw2djrX0uCOx1A1D+d/EWWKVbWxTW5cRNIF14kPSNB9Jfpkt0z0oVQossm4rlc/ksWlaTlvg0kKCS4cvcMoDnW7IOmQgY7ZwM/bbArd0KZJJ4TyKUpQiKUpQClKUApSlAKUpQClKUApSlAKVouGc1pdXcttCNaQpl5QfTrLadC++MNk+4r68zc1QcOi82dsZOFABJY+wA/1oWdlPqUcbm4pWv4BfyXFuk0sXks41aM6iFJOnVsPUVwSMbZrYUINYeBSlKHgpXxurxIVLyOqKOrMQoH5NdLDiUdwpaJw4DFDjsw6g56EUPel4zjYyaVCvETmGaFra2tXCzSyBiDnJjVlBUHtknc+wPSsc8xycP4dOtzLiaHKxux8x3V2byWwCCzAZG+Po3PU0L1p5OKl4mRxzxTt7S6S2KlwzANIHXSnqKscDJOk9Rt3rC8X+AyXEEM0CF5Y304XJJV8dMH94L/Gqd5g4M9t5M+G0TxmSN3AVyB9RZQSBnO252ZTV48m344twhVJIYxtA5BOoOowGz11Y0tn3odGyuGmcLanw8P7/wA5RXfKHPZsOGXUesGbzMRIxKurNtIcHcKMavvt3Gd/4N8tmUf9RnyzAmOIMP3QFL/JxlQevWo3zRyQ8HqlkVUlw8rojyEyKihtsbAvrOSQPV71k8p+KB4botnSVoFOlg+nzUbUfoGANIHVCc5zg+4vsi51ylTzLn+8e/EvOlYHBeOwXsQmt5FkQ9x1B9mHVT8GsU8xAX/6HAyYPNzvkHVjSe267/g+4ocJVybaS43/AGNzSlKEBSlKAUpSgFKUoBSlRLm3xKtuHZXeWXcaU6AjGdb9FxkZG5HtQsrqnY+mCyyW1g8T45BaqXmlRAPc7/ACjck+wFVNxzxFvpBH6TbAqZNLDQsgH06GOHKkdsgk9PmJycKu79i0CGd5TrdggbST2MjD0HIzkNv7mh1q/hMujtLJJLy+/BYnMHjIVieSztmdFYIZZfSgYg6QFBySdJ2yO2cZxVecW5wvuKOtuZHJdsLGuFDHYAAJjUM9zt0+TU95f8HDJE3/AFGQmRmTAjfZVVcAEY0lu2d9qn3AOVrexjWOFPozhm9T79fUd9/ih5/qNNRnso5fvv8AsYHIfKKcOt8KpV5dLuCQxU6QNGR1A3/iagkyyXPGVNz57QSSoUjIIjVUEgXWMYI1jr/jPvVw1WnP0vlL5Tshk89ZLcFgpVNssxGCPUSM9hjrjNDPpZSttfjLb/z3wWXStPw/mSOSxW9YhY/LLv8A4SuQ4+SGBHzVTN4oXa3iXTyFbbWqtAQo0xsAc4+pvQytrxvnbahTVpLLOrH/AF5LxqO83c0mzURxKXuJFfy1wWUEIzBpMdFJXA9z9iRIFcEZByDuDVWcO4n+r47NjQvlyeUSSzO2jzF0r+yo9LnoD13oeaapTbcuEm/sRbjPK3Er1DeXBZowobM0ixjJ2LRpsEQE5GcbDv3kHgxzGxurq1lkLl8SKTvuvobB7grpxt0WrYvLRZo3icZV1KMPgjB/ka858KuFsOKK6al/TyFXBy/pTKytsMhSuvY9Mjeh0aZvV1TrwljgujmfldriSSdnJVIMRxLtqkBZ8yZ2dTsNJ23NQWHjNtf3drbNI7wLiMs6nEz+kjWG6blhnGRkYO9XEjZAI6EZFee+aeWVtuJXEauYpM+fagKSHZjrC5z6SCGUH3AoVaGzq6oT7k8ftjPyLO8WOXxcWIcBcwOrjOwCHCvn2UAhj8LUU8GOLpDcSWik6Zk81QegkQ4ZVOfUChG/fRVm8IvV4jYxyMPTPENQ9tQw439jkVRXEGuOE8QQLEUMBUpuWSXAKaxtn1rnIzsSehFCek/3aZ6eXPd6+19SceKt2tu6Q6WVJWMxdSA2vDKwXJ/yN09999thwrg8PH+GQySkrKAVZ12PmINGpl6MdIB333G9ffivIg4nao0xcSyTC4bYKya0CFArZACqE276PmpdwTg6WcEdvF9EahRnqfcn5J3oU2amMaoxj+uLe/v5epUMnhxxCxmWS1VnOsa2hlEWuP05B1MGDHfPYE7VO+TOVXhnnvJ10PLskZfzmRdsl5Dn1HHQEgf6TGlCqzXW2Jp43WHjvX8ClKUMIpSlAKUpQClKUBCfE3mxrOAxxK5d0OpkYBolPpV9/d9s/B6bVUHLfL9xxPzIoB6do3Y4B3Z2Vpd+vXcfA32qdeJHKE95xAGNMiVYoVdj6Y8Fmd/uB26nfGe1k8vcAisIEt4RhVABP7THuzHuT/xQ69ephpqV0Ycn739CueGeD10GikmvvVGFQBA7YQDGhWYgY05x6ds960/OHJfEbVUkSR5YYgQPKYhkTtsMMTud8dhk1eFKGeHxC2POGvQoDlLxSvrZ1jncSxYJYykkjAJwHGWBOCBnPUbCrn5Y5ph4jCJYSfZkYYZT3BHcZ7jY1DPETw/iWOa8t4AZDgygMRhQcu8cY9JbHUHqM43613wLiEllpvLZZ5Gjlw7jUYGjKBpIzkai2eudhgY6AkbJUU6mrrr2l4bf1/J6PqtvGLlprhYJ4iquGELFiqrpbddTN0ww/wD0an/DOIJcwxzxnKSKHX7EZ/jXw5i4Ot5azW7dJEK/Y9VP4YA/ihzNPY6bVLjBRfDeNzNw88KiVvON2EZSmsYOSVzuoPmLkg46E++O/iDyanC47ZNTSNKmliwYjWoGWQgjHUYU9qlvC+FLYXdrciQyKxEMowikSGJELPkg6sDOw1epvc5kXizwL9Vw52UeuEiYe+BkSDP+Qn+AodVars7Y44ec+bezPr4WcWNxw2HUQXiBhbBBPo2XPsdOmqxvpxw7is87yANFcecsYUMZFaRgQWH0kRyOfVvuNsVkeB3HzFeSWr7CVPT0HrjycH50lv4VJud+EyMt1f8AD2UiRVWYqAzM0LY/stiGBHpPzH3oVx6ab5xx/jLx8/bLDn4rHHAblnHlBPM1dtOM5/IrzpzG8s8puidULzMgkWMxvpwHK42zhZB1zn3IqR8n8uXF2Gt5GuIoWSQGOT6CxzhhHn04O/TGR2yKtO15MgFmLOZRKhJZs7ZcnOQVxjGwGMbAUIQlDRtpvOf4IbyXz7LdyW9hbDUIWxLMQcNAgOMKR6WPpXPxUn5v5TF3PazaAxjfDbb41KwbVqBAUqff6ht3rG4PLwrhGtI54ldjlyZPMfboGYZwBvt96lPDuLQ3K64JUlX3Rgw/OOlCi6xxs7WuLS37uc8nPDOGR20YiiUKi5wB8kk/zNZDIDjIBx0/4rtShhbbeWKUr5XN0sSl3IVR1JOBQJZ2R9a6TzBFZ22CgsfsBk1ouB8+2V9IYoJgZAThSChbHdNQ9Q+1bq7tVlRo3GVdSrD3BGDQk4OLxNNFUeHniNNc8RnSQFoJyZF/+oqAB/4lcA47jPvVu1QHMHL0nDLloYjuYzpcoA0gZiTp0g+sZ05GDseg2q1OQOYzcwJFLrEqxowLjBkjOwkHvvsfwT1odbXaRKtX18NLb39fAldKUocYUpSgFKUoDUKyrelC5LPF5ioc4UIVRiNsblxnfsNu9Z/EL9LeN5pWCRoNTMewr76BnOBnpnvj2qsvE++e6uYOHQmRW1RMzo4VcyMy4cdTgDUKGmmvtpqPlv6I68U8UbqcMOHWxfGkqSjyswOd9KbJjHRjncVjjxYljuVhILrpGrzYmifzMZZFCAkH2yvf2qyuDcHis4UghUKiDHyT3Zj3Yncmon4rcrie1a7iytzbqWV12Zk3DoSO2CSPb8mhpruoc1Ho248/UlfBuMxXsImiIZTsR3Vv2kYdiKpTnvgTWs8lrESqGUXEMILJGUdCJS7khRpZMAE7aj71JvA6/lYXUT6sKynck4Y6sg/Jx/Ksjxr4ZmOG5CKxTzIjqGQBIowf8wIJB7E0Lq61Tq3VF7Pj9sr59xn+EN9qtXg1ITE+cIWZVDEnGpupyCdiRuT3qe1UfgpdSGR4wr+SsbnUy4BkMq7DqAdGMqDVuUMeuio3ywU94q8S/TXCwGNRA+J9iwLyMXDnIGxBPzuF27Gz+Bl5bSH9QvreFPMU77lRqB/3FY/H+Vor57d5QD5DlwDnfI6bH30n8VuqC7UKdUIJbrJUvEPCKdLqOS1eIIsocM+oMEGPQygYbAGM/td6tS0tViQIoCgdlAUZO5wB0yST+a+1KFd2osux1vg6sQMk4Hcnp/GqV8UPEKWfEFpIUhYagyMMyruDuDqUZGNOBncn2qceKvEJVsxb24JluG8vqBhAMyMSdlGMLk/vVVnIvLcV1xKCPUkqoHllwulfT0RTtrXVpycDqaG3Q1QUXdYs4/rl+vgbPlTwvvp41LTCC3k0zDu5JGx0j49yOtTbh3hFFBJ5yXNwkv76FE3PUkYOc+xJFT0DFc0KLNfdPZPC8D4WULJGqu5kYDBcgKW+SBsD9q+9dZJAoLMQFAJJJwAB1JPYVVfOPjMEwliY2JLKXcMWBGMEIQBpPZifxQoqondLEV9i1qj3PVos1oYmALOyrGCFI807R/Vt9VVMnixfx+UwuIpmbPmRtEqhMNgepcZyN9icb1YfJniVDxF/IlQRXKnZSQysRnJjb3+D2O2aGl6S6h9eM4fd5FRX/D7iwvmtY9EUhKEFfSux1qVZ+gBHXPxvV3chc2jiNuC+BPHhZlHYkZDD4Yb/AAcjtWF4j8oC8iE6RLJNED6GyBIndCVIII+oY7gjvVQ8i8TlsL1pIgGjQlJcEJGY99QLNgatsrk5JAA9qGybjrKc7KS9/X8F2c98rm+gBjyJ4jriIYqSf2kLDoHG3wcGqK4fzQ1pdfqEQpJExxGC2y50vE+r9kjY98jbFek7K9SeNZY2DI6hlI7g1QniA0NzxO4WMKqREmRgUUtIFGvSD9bagBgd1J23NCPw2yT6qJLZotvhvPUd1LaJApdbiKSVjn+6C4ADj3L5T7jvUnqiuRy0l/YoE8vyY8EnALqSzEjYahq+56nNXrQya7S/6aajnu/tilKUMApSlAKhXNXDIo723vm2KSRK5YkIAdSK+AN2GojrgdTU1qKeIvA5bm21wbyRHzPLIDCQDqMHvjOPfcd6GnS47VKTwnsyVitXzPbSy2k0UAUySIUXUdIGr0sSfhST+Kh/hz4iCeFILs+XIDoRzsj46JqOwlA/ZPXY96sTNCNlcqJ4kuDQ8m8qJw23EQIaRjqlkxjW+MZx2AGw/wCTUO8c7wiK0hQAyPMWXpnZdPfbcvjep3x7mW3sE13Eip+6vVmPsq9SapjiNrccy8QVkDLCBgNhsQqCfrzsXPXA6lh7UNmkhOc3qJcLfPmT7wh4ZJHbSyTFg7SyKYthHHoYgiMDbBPttsPap7WNw3h6W8SQxjCIoUdz9ye5PUn3NZNDDdZ2k3IUpWg5u51g4XF5kupiTpVFGSWxkAnoo+T+M0IRi5PCN67gDJIA+dq7VRNt4if9Q4hbveOY7ZZC2gH+yBUFoy64Jdi+gZO3sBV02HGYLhQ0MscgJKgqwO46j7j2oX36aVDSl4fL9yOeI7p+ncTBNCqHQtg/2ur0Agnpt7d6gng+VTicqLow1tkFM42aPOx3B3Ocf0rO8erbH6SYNgguukdTuras9MDp7+oVofCkeXfQTLKkiya4pF38yMEN5ZYHbSWCjKnGTj2yOnSktE/PPv6F90pShwyBeL88xtBBEMLIw82QnSiRjrrb2Jxt1OMDOcVj+G3IdqLZLhwty7E6WdcoArMg8tD0BwTk7nPbpWz564vHbMDNIBG0Ev8AZnOXYMgGjA+oBj0PcfcdfC/j63Ft5OstLCTq1DBwzEgjuRnIyd/f3I6aVkdJ1R2WVnHnnn9j680eGNpfRlVjWGQD0PGoXB/xKNmH8/YiqsvuX7jh8kUTeZE2qQJIsgcyOcDVGMqUUjSuD+Sa9BVAPGHlVr21SSJQZo3AXYZKtsRk9N8HPwaHuh1koTUZbp+JIeSuOteWiPJjzVzHIMg+tTgnbpnGfzVceLvKRhXzo9Yt8s5RFXQkhwCSAARqO+Tnqem1ZHgfxh5prpWUKNERwqKigqWUdO+D/KrT4pwyO6ieCZdUbjSw/oex+aHk5rS6luP6fD1+3cUVy14ky2cJtokwj4EbO59DaR5jKzDABPqwcgE/x2nhPy1+puZJ5E823EZBMoz/AGz416dyCcavV7EdM1KP/he30iL9RceQGLeXmPG5BPq0530rv8VOeG8MjtolhhQJGowAP9z1J+TQtv1tXRJVLeXLNbwTku1sn8yGPD4KhiSzBTj0gntsB9q3lKUOVOyVj6ptt+YpSlCApSlAKUpQEJ5w8Lob8O0TtBIx1NpyY2bGNTx5A1Y21DB+9RmPwy4rENEN8FQHoJp0BHyuk4/Bq3KUNUNXbGPTnK81kq+Dwde4CC/udYQlsRrhiWxkNM/qZdtsjarC4PwWGziEMEYjQdh3PuxO5PyazqUIW32W/qYpXFKFBE+a+JcQcSQ8PtyCNjNIyIMn/tKx9WB+0dvg1XEvhZxWcEyMmWfWQ82oFsYBZQCCcZGc96vPNc0NlWrnVHpgkUSvhTfI3nNEjsrR7JKvqC9cgj2AGx7dDWj5mtbmAySvGYGlcsQUAYY3PqCjGSAcrjJX2xj0lXznt1kUq6hlOxDAEEfIOxobIfFZYasin9Gee7fm64ltfIN2JCYzIJJAFaFkyTEJGBLa1GB84x3r78islpcxzTR6GCsVXUTIUxqLuuQqqFwRnGcDAPUTDn3wiiaOS4sQYpVGoxr9DY3OgdVbvt1xjG9VlBJLFMPLR0kaPywFzqJeMAOcnOSxVsdN9qG3TuF9b6Ft3rzfv8npyOQMAw6EAj7Gu1Vd4X8+zSzy2N6czam0ZwCGUeuMgbDGCR+fcVaND5+6qVUulkQ8UOUzxGyZYxmaI+ZH8nGGX8r0+QKpzlLijWMvmwl1u1Zg8DKBHJEv95HqJ1B/SSAfbbcb+kqifF+QYpLhbuEIsobWVKrod/3mOCwP26/B3oa9LqIxi6rOH7+psOC85W12mtJAMEKwf0YcjOnJwCftnNQfxi52h/TfpIXWR3ZS+k5Copzuy7BtQG2e1dedOQZ7kI0VsCxUl0SUIquM40ZITLE5Pp3PUjv15U8HiTHJfrGAigCJMZbcn+2cbN1xt7DehdXXp68WuXy2e5n+CHAnhtHuJAR55XQD18tAcN74JZsZ7Ae9WTXWOMKAoAAAwANgAOgA9q7UOdbY7ZubFKUoVClKUApSlAKUpQClKUApSlAK4J96h/NniTDYELgyMew/rVUc3c83V/JqjMkcY+lQSMH32qqViWy3Z0KPh9tu72Xj+D0Hc3SxIzuwVVGST0AqNcv+I1tfXLW0WrIBIYjAYDriqd4fzNcTQvBO7shGHBJOV7N9wa13AVkseJRYYga8K37wPQfmoucsrBqXw6MIS63v3fk9O1wKidtzEZ7yBUJAKHWvbOP9qx+avERbcSpAFeSP6s50g+23WrXNJZMC0dspKCW7Wf6JrSotyBzkeJws7podG0tjdT3BH9KlNexkpLKKLapVTcJ8oVTPinyfcJcm4tlMiXAJfJGY3UBjpZvoyqDGD2I74q5qw+L8KS7heCUZRxg+49mU9mBwQfcV6Waa90z6l6P0POPFpoRcJJbiWFcB4pcyPJI2kZIBwMiQEbHqT1r0Fytxg3VujOR5qgLIOhDDuV6rkYOD0ziqC4raz8PuJreVyphQrE4GrKkqR5f/AGgwyxKjY5B61mcH57axjSOFB5pjVNaszaT5z6gUBIckaemP6Dt6jT9vWsP0fl5+/wA+ia6s+KgfK3DuJ3RSa9uHhiGCIVVY5Hxn+8KjKA7ZHU/FT6hwba1XLp6k/TgUrgVzQqFcaq5rigANc1xXNAKUpQClKUApSlAKUpQCtVzRxN7a1lmjXUyLkD/f8Vta0PPFtJLYzpF9TIR9x3FRlw8FtKTsinxlHntuImZmuLgkqM4A75J2FY03O0owI0jC9hjJx8nua1zZMZjPZj/GsA5B6YNZISPptQnhPuZN+C8VWd1coEfdGx9J1A6TjtvX1t8T5hfZ4iWR/gb4P9a1XAZ/LtnZhjLEIfcjGTv7bb/JracK4gssgcjSxDK2f8pwR+auT2JRf+Lz4G8HMpRBdxEeZECrgj4Iz/vUK4VxYs5BJy59XySc5/jvXyuroxyOATpYFT8g1pohpbINUzRZGxVz29ou3lPmyPh1u0aKr+osxzgk7D/QfyqyeXuNpfW6XCAgOOh6gg4I/jXmjhFu0skcak6pWVB+Tir8fjlpwW3W2aQao4wdA3ZsnHT5Ne0TbznhHM+MU014kv1SefkSylU7xPxjnYnyUSMfPqOPntn7f81KPDTm2biSTC4K7EBNI0krg6jsffG4q+NsZPCPn1NN4I5zHw5uJ8Quo7aJGceXGZnLlVVQupVAGlW1assSTgYA3qb8o8hwcOjAwJJMhy7KuzBdP9ntlRgn53Nb3h/Do7eMRQoqIOgA/mfc/JrJq0326uUodlDKj794QpSlDEKUpQClKUApSlAKUpQClKUApSlAKUpQCsHjFj58Lx506lwD7H+lZ1cMMgg9K8aySjJxaaPJvMFsILmVNQIDkZU5Xr2Na1gD+1VteIfhlFAfNhfeQnERHfqcNVTT2TIxHcHBHcVhx0vDPqlPtIKcN0/VMz+G3IXQsnqRMsFBwSewJ9s1kX/GpJSN1jCkFQuNsVoy/uK+9hYvcOFQbn+VS38SPVHhR3PvdXYkOrvnJrqtiy7lTg7g46iu3FeGC2xGWzIcFh7ewqwuQeL3jLFap5BQ6vLE6Flz10gjcA4o028Hrm4pz6cuPmfHwv5alluFu3UiCDLliMAkKcAe/vUY41xt7uWW5Y5LOT/452A+AMVbsvGr6G3khurYrGEljM8QLjUQdLaFGQgz1xVCROQdI3OSCPep9HTHCPmfiOplq5qT2SNkbtcnGWI9+n9P41cXgjwcCKW7OdTnQpxtpH7p7jP+lUmiAMvmn05GVX271bXBvGqG3jSEWuiJBpAVwSB74xXlainkwwaT3LipUW5X8R7TiLeXEWWTGdDjB/B71Ka1Jp8GhPIpSlenopSlAKUpQClKUApSlAKUpQClKUApSlAKUrg0BoebOWP1qJpbQ6HKnsc9QRVF85curbyuuo+YD6gf9R8V6TrXX/LtvcNqlhjdvdlBP5PeqbKurjk6mi17o/xmsxPM9hypcXEUk4XEMYLNI2y/Ye5PxWLacRkhUrFhc9Wx6v49q9Ncf5cS5s5LVAqBlwoAAAI3Gw+a898S5TvLdiHtpNjjIUsv3BFZrIShjB19Hqa9R1dTxvx5GheAsdbEk9STUk5Y4u6yRyM2mC3YSMftnCg+56YrJ5I5RnvrhUaMiEEGQsCBgEbb9z0r6eIN1F5zW9sixW0BI0r+1IM6mb39qjFP9Uiv4hrK9PDs61u0ZfEPGe+eQshSNP2U0hts9yepqCcV4q89wZnADN10qFGe5wNq6KejHfNdOJfUD0yBir855PjXNt4O6xDqSdVdxAybJg9ye9ZPBOGveeYkeDIi6wn7TAdQo7kDfFYrSnodmB3HQ1FZXJXJSMizvZFYMNnUgg9GB7EV6H8N+Z/11opdg0yemTsf8JP3HeqD4dw+S7mWGBC7t2Hb5J7Crn5A8OZuHTefJODqQq0ajY9xk/BqdaxLZbF1PV8iwaUpWk0ilKUApSlAKUpQClKUApSlAKUpQClKUArg1zSgOM0zXNcCgOaYpSgOoQDoOtUJz3ybMl95SISs8jGNu3qOSCfjNX7XV4wcZAONx8H4qE4KXJGSyU1z34ZJZ8Niki9TwHVKemoN1P2BxVSzMJE1HqDXrq9tFnjaNxlXUqR8EV5v5y8OZ+HTEKjSQn6XVcjfsR2OarnDG6Kpw3yjWcjSOOIWzRDMnmKMZwCM75/Gav8A4/4Z2V83mSRaXJyWQ6Sfv2NQrwP5P0rJeTIPVhYwy7jByXGf/dquCpwjsWQjhGk5b5OtuHKRAmC31MfUx/NbulKsSwTFKUoBSlKAUpSgFKUoBSlKAUpSgFKUoBSlKAUpSgBrgVzXAFAc1wRTNBQDFK5pQCuGUHrvXNKA4AxXNKUApSlAKUpQClKUApSlAKUpQClKUApSlAKUpQClKUApSlAK4NKUBzSlKAUpSgFKUoBSlKAUpSgFKUoBSlKAUpSgFKUoBSlKAUpS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4" name="Picture 8" descr="http://www.sadmuffin.net/cherrybam/graphics/comments-thank-you/thank-you0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33400"/>
            <a:ext cx="6248400" cy="4305300"/>
          </a:xfrm>
          <a:prstGeom prst="rect">
            <a:avLst/>
          </a:prstGeom>
          <a:noFill/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13715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External Factors Causes Skin Problems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7772400" cy="5334000"/>
          </a:xfrm>
        </p:spPr>
        <p:txBody>
          <a:bodyPr>
            <a:normAutofit lnSpcReduction="10000"/>
          </a:bodyPr>
          <a:lstStyle/>
          <a:p>
            <a:endParaRPr lang="en-US" sz="3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q"/>
            </a:pP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Pollution</a:t>
            </a:r>
          </a:p>
          <a:p>
            <a:pPr>
              <a:buFont typeface="Wingdings" pitchFamily="2" charset="2"/>
              <a:buChar char="q"/>
            </a:pPr>
            <a:endParaRPr lang="en-US" sz="3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endParaRPr lang="en-US" sz="3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itchFamily="2" charset="2"/>
              <a:buChar char="q"/>
            </a:pP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pollution</a:t>
            </a:r>
          </a:p>
          <a:p>
            <a:pPr>
              <a:buFont typeface="Wingdings" pitchFamily="2" charset="2"/>
              <a:buChar char="q"/>
            </a:pPr>
            <a:endParaRPr lang="en-US" sz="3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endParaRPr lang="en-US" sz="3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q"/>
            </a:pP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Germs(Bacteria , Fungus etc)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7.4c Untreated Assalaya  DSC_0046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553200" y="1600200"/>
            <a:ext cx="2590800" cy="1828800"/>
          </a:xfrm>
        </p:spPr>
      </p:pic>
      <p:sp>
        <p:nvSpPr>
          <p:cNvPr id="1028" name="AutoShape 4" descr="http://upload.wikimedia.org/wikipedia/commons/f/fc/Heavy_night_industrial_light_pollutio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Heavy_night_industrial_light_pollu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00400"/>
            <a:ext cx="2667000" cy="1905000"/>
          </a:xfrm>
          <a:prstGeom prst="rect">
            <a:avLst/>
          </a:prstGeom>
        </p:spPr>
      </p:pic>
      <p:pic>
        <p:nvPicPr>
          <p:cNvPr id="1030" name="Picture 6" descr="http://www.biojobblog.com/uploads/image/germs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5105400"/>
            <a:ext cx="2590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Internal Factors Causing Skin Problems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562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Hormonal Imbalance</a:t>
            </a:r>
          </a:p>
          <a:p>
            <a:pPr>
              <a:buFont typeface="Wingdings" pitchFamily="2" charset="2"/>
              <a:buChar char="q"/>
            </a:pP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 Diet</a:t>
            </a:r>
          </a:p>
          <a:p>
            <a:pPr>
              <a:buFont typeface="Wingdings" pitchFamily="2" charset="2"/>
              <a:buChar char="q"/>
            </a:pP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Deficiency of Minerals</a:t>
            </a:r>
          </a:p>
          <a:p>
            <a:pPr>
              <a:buFont typeface="Wingdings" pitchFamily="2" charset="2"/>
              <a:buChar char="q"/>
            </a:pP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Sleeplessness</a:t>
            </a:r>
          </a:p>
          <a:p>
            <a:pPr>
              <a:buFont typeface="Wingdings" pitchFamily="2" charset="2"/>
              <a:buChar char="q"/>
            </a:pP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9458" name="Picture 2" descr="http://www.nativeremedies.com/images/design/ailmentHormonalImbala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838200"/>
            <a:ext cx="1752600" cy="1981201"/>
          </a:xfrm>
          <a:prstGeom prst="rect">
            <a:avLst/>
          </a:prstGeom>
          <a:noFill/>
        </p:spPr>
      </p:pic>
      <p:pic>
        <p:nvPicPr>
          <p:cNvPr id="19460" name="Picture 4" descr="http://www.nutralegacy.com/blog/wp-content/uploads/2009/04/hormonal-imbalance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971800"/>
            <a:ext cx="1752600" cy="1866900"/>
          </a:xfrm>
          <a:prstGeom prst="rect">
            <a:avLst/>
          </a:prstGeom>
          <a:noFill/>
        </p:spPr>
      </p:pic>
      <p:pic>
        <p:nvPicPr>
          <p:cNvPr id="19464" name="Picture 8" descr="http://www.fairnesstips.com/wp-content/uploads/2010/06/stre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0292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5239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-Smith 1" pitchFamily="2" charset="0"/>
              </a:rPr>
              <a:t>Keva Industries Introduces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-Smith 1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Blip>
                <a:blip r:embed="rId3"/>
              </a:buBlip>
            </a:pP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Keva ancient Minerals Drops</a:t>
            </a:r>
          </a:p>
          <a:p>
            <a:pPr algn="l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Give Healthy &amp; Radiant </a:t>
            </a:r>
          </a:p>
          <a:p>
            <a:pPr algn="l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Skin Texture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85" descr="DSC_0030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048000"/>
            <a:ext cx="274320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9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971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ABOUT KEVA INDUSTRIES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Keva Industries is an ISO 9001:2008 certified company 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 a leading developer and supplier  of wellness and healthcare products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5" name="Picture 1" descr="bpc-interior-office-building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320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DP2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514600"/>
            <a:ext cx="327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" descr="E:\kamal\water\TMR\Data\keva\IMG_0130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657600"/>
            <a:ext cx="320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328614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Bernard MT Condensed" pitchFamily="18" charset="0"/>
                <a:ea typeface="+mn-ea"/>
                <a:cs typeface="Times New Roman" pitchFamily="18" charset="0"/>
              </a:rPr>
              <a:t>Keva Ancient Mineral Drops (KAMD) is an excellent product introduced first time in India under license from</a:t>
            </a:r>
            <a:br>
              <a:rPr lang="en-US" sz="3600" dirty="0" smtClean="0">
                <a:latin typeface="Bernard MT Condensed" pitchFamily="18" charset="0"/>
                <a:ea typeface="+mn-ea"/>
                <a:cs typeface="Times New Roman" pitchFamily="18" charset="0"/>
              </a:rPr>
            </a:br>
            <a:r>
              <a:rPr lang="en-US" sz="4000" dirty="0" smtClean="0">
                <a:ln>
                  <a:solidFill>
                    <a:srgbClr val="5FAEB9"/>
                  </a:solidFill>
                </a:ln>
                <a:latin typeface="Algerian" pitchFamily="82" charset="0"/>
                <a:ea typeface="+mn-ea"/>
                <a:cs typeface="Times New Roman" pitchFamily="18" charset="0"/>
              </a:rPr>
              <a:t>NAYO PHARMA </a:t>
            </a:r>
            <a:r>
              <a:rPr lang="en-US" sz="3600" dirty="0" smtClean="0">
                <a:latin typeface="Bernard MT Condensed" pitchFamily="18" charset="0"/>
                <a:ea typeface="+mn-ea"/>
                <a:cs typeface="Times New Roman" pitchFamily="18" charset="0"/>
              </a:rPr>
              <a:t/>
            </a:r>
            <a:br>
              <a:rPr lang="en-US" sz="3600" dirty="0" smtClean="0">
                <a:latin typeface="Bernard MT Condensed" pitchFamily="18" charset="0"/>
                <a:ea typeface="+mn-ea"/>
                <a:cs typeface="Times New Roman" pitchFamily="18" charset="0"/>
              </a:rPr>
            </a:br>
            <a:r>
              <a:rPr lang="en-US" sz="3600" dirty="0" smtClean="0">
                <a:latin typeface="Bernard MT Condensed" pitchFamily="18" charset="0"/>
                <a:ea typeface="+mn-ea"/>
                <a:cs typeface="Times New Roman" pitchFamily="18" charset="0"/>
              </a:rPr>
              <a:t>based in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ln>
                  <a:solidFill>
                    <a:srgbClr val="5FAEB9"/>
                  </a:solidFill>
                </a:ln>
                <a:latin typeface="Algerian" pitchFamily="82" charset="0"/>
                <a:ea typeface="+mn-ea"/>
                <a:cs typeface="Times New Roman" pitchFamily="18" charset="0"/>
              </a:rPr>
              <a:t>LONDON, UNITED KI</a:t>
            </a:r>
            <a:r>
              <a:rPr lang="en-US" sz="3600" dirty="0" smtClean="0">
                <a:ln>
                  <a:solidFill>
                    <a:srgbClr val="5FAEB9"/>
                  </a:solidFill>
                </a:ln>
                <a:solidFill>
                  <a:srgbClr val="467490"/>
                </a:solidFill>
                <a:latin typeface="Algerian" pitchFamily="82" charset="0"/>
                <a:ea typeface="+mn-ea"/>
                <a:cs typeface="Times New Roman" pitchFamily="18" charset="0"/>
              </a:rPr>
              <a:t>NGDOM</a:t>
            </a:r>
          </a:p>
        </p:txBody>
      </p:sp>
      <p:pic>
        <p:nvPicPr>
          <p:cNvPr id="8" name="Picture 7" descr="2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714612" y="3714752"/>
            <a:ext cx="3714776" cy="2823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 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KAMD contains 84 ionic trace minerals</a:t>
            </a:r>
          </a:p>
          <a:p>
            <a:pPr algn="ctr">
              <a:buFont typeface="Wingdings" pitchFamily="2" charset="2"/>
              <a:buChar char="ü"/>
            </a:pP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100 % Pure &amp; Natural Product</a:t>
            </a:r>
          </a:p>
          <a:p>
            <a:pPr algn="ctr">
              <a:buFont typeface="Wingdings" pitchFamily="2" charset="2"/>
              <a:buChar char="ü"/>
            </a:pP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Completely Free From Any 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Side Effects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DSC_0073.JPG"/>
          <p:cNvPicPr>
            <a:picLocks noChangeAspect="1"/>
          </p:cNvPicPr>
          <p:nvPr/>
        </p:nvPicPr>
        <p:blipFill>
          <a:blip r:embed="rId3" cstate="email">
            <a:lum bright="16000" contrast="-10000"/>
          </a:blip>
          <a:stretch>
            <a:fillRect/>
          </a:stretch>
        </p:blipFill>
        <p:spPr>
          <a:xfrm>
            <a:off x="6934200" y="2667000"/>
            <a:ext cx="2209800" cy="419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548</Words>
  <Application>Microsoft Office PowerPoint</Application>
  <PresentationFormat>On-screen Show (4:3)</PresentationFormat>
  <Paragraphs>155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108</vt:lpstr>
      <vt:lpstr>Keva Industries Introduces  Keva Ancient Mineral Drops Produced under GMP Regulations </vt:lpstr>
      <vt:lpstr>Best Beauty Product That Accentuates Your Skin </vt:lpstr>
      <vt:lpstr>Slide 3</vt:lpstr>
      <vt:lpstr> External Factors Causes Skin Problems</vt:lpstr>
      <vt:lpstr>Internal Factors Causing Skin Problems</vt:lpstr>
      <vt:lpstr>Keva Industries Introduces</vt:lpstr>
      <vt:lpstr>ABOUT KEVA INDUSTRIES Keva Industries is an ISO 9001:2008 certified company  which is a leading developer and supplier  of wellness and healthcare products</vt:lpstr>
      <vt:lpstr>Keva Ancient Mineral Drops (KAMD) is an excellent product introduced first time in India under license from NAYO PHARMA  based in  LONDON, UNITED KINGDOM</vt:lpstr>
      <vt:lpstr>Slide 9</vt:lpstr>
      <vt:lpstr>KAMD Has Got Worldwide Appreciation</vt:lpstr>
      <vt:lpstr>KAMD contains 84 rich and natural ionic minerals which gives complete nourishment to the skin</vt:lpstr>
      <vt:lpstr>Fights Against Aging</vt:lpstr>
      <vt:lpstr> Uneven Skin &amp; Dullness</vt:lpstr>
      <vt:lpstr> Itchy Skin &amp; Blisters</vt:lpstr>
      <vt:lpstr>Slide 15</vt:lpstr>
      <vt:lpstr> Hyper- Pigmentation</vt:lpstr>
      <vt:lpstr>Slide 17</vt:lpstr>
      <vt:lpstr> Skin Blemishes</vt:lpstr>
      <vt:lpstr> Acnes, Pimples</vt:lpstr>
      <vt:lpstr>Slide 20</vt:lpstr>
      <vt:lpstr> Dark Circles</vt:lpstr>
      <vt:lpstr>Way Of Using KAMD</vt:lpstr>
      <vt:lpstr>Slide 23</vt:lpstr>
      <vt:lpstr>Slide 24</vt:lpstr>
      <vt:lpstr>Slide 25</vt:lpstr>
      <vt:lpstr>Slide 26</vt:lpstr>
      <vt:lpstr>Slide 27</vt:lpstr>
      <vt:lpstr>Slide 28</vt:lpstr>
      <vt:lpstr>Testimonials</vt:lpstr>
      <vt:lpstr>Slide 30</vt:lpstr>
      <vt:lpstr>Slide 31</vt:lpstr>
      <vt:lpstr>Slide 32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kamaljit</cp:lastModifiedBy>
  <cp:revision>95</cp:revision>
  <dcterms:created xsi:type="dcterms:W3CDTF">2006-08-16T00:00:00Z</dcterms:created>
  <dcterms:modified xsi:type="dcterms:W3CDTF">2011-06-09T06:22:01Z</dcterms:modified>
</cp:coreProperties>
</file>