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9" r:id="rId6"/>
    <p:sldId id="262" r:id="rId7"/>
    <p:sldId id="268" r:id="rId8"/>
    <p:sldId id="263" r:id="rId9"/>
    <p:sldId id="265" r:id="rId10"/>
    <p:sldId id="271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2A5A06"/>
    <a:srgbClr val="7ABC32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>
        <p:scale>
          <a:sx n="68" d="100"/>
          <a:sy n="68" d="100"/>
        </p:scale>
        <p:origin x="-146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5826F-FCC8-4524-AC05-FB5B5C550FCA}" type="datetimeFigureOut">
              <a:rPr lang="en-US" smtClean="0"/>
              <a:pPr/>
              <a:t>5/8/2017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01A5A-01F7-41E5-9ADF-752D0DA855E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01A5A-01F7-41E5-9ADF-752D0DA855ED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76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11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237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27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80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274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64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09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00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7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83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75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08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93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61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74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280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04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71934" y="4994988"/>
            <a:ext cx="4572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MRP: 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Rs. 299/-</a:t>
            </a:r>
            <a:endParaRPr lang="en-US" sz="32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Pack Size: 100 Tablet</a:t>
            </a:r>
            <a:endParaRPr lang="en-US" sz="32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1934" y="1285860"/>
            <a:ext cx="4572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8000" b="1" dirty="0" smtClean="0">
                <a:ln w="3810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Keva </a:t>
            </a:r>
            <a:endParaRPr lang="en-US" sz="8000" b="1" dirty="0">
              <a:ln w="3810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8000" b="1" dirty="0" smtClean="0">
                <a:ln w="3810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Calcium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s://www.kevaind.org/image/product/Keva%20Calcium_011216013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571900" cy="581975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96725" y="642918"/>
            <a:ext cx="527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Keva Industries has launched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3570" y="3929066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Demo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0" y="6572250"/>
            <a:ext cx="9144000" cy="2778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1200"/>
          </a:p>
        </p:txBody>
      </p:sp>
      <p:pic>
        <p:nvPicPr>
          <p:cNvPr id="11268" name="Picture 11" descr="C:\Users\a\Desktop\kev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3500"/>
            <a:ext cx="10715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228655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If a tablet dissolves completely in few seconds, means it offers fast and 100% absorption due to the breakdown of large molecules into smaller more easily. </a:t>
            </a:r>
          </a:p>
          <a:p>
            <a:pPr algn="ctr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Faster absorption means faster onset of action and instant results.  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8579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Demo of Keva Calcium</a:t>
            </a:r>
            <a:endParaRPr lang="en-IN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49238" y="428604"/>
            <a:ext cx="8609012" cy="65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</a:p>
          <a:p>
            <a:pPr>
              <a:defRPr/>
            </a:pPr>
            <a: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Keva Industries </a:t>
            </a:r>
            <a:r>
              <a:rPr lang="en-US" sz="7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Level 2, Prestige Omega, No. 104, </a:t>
            </a:r>
            <a:b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EPIP Zone, Whitefield, </a:t>
            </a:r>
            <a:b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Bangalore - 560066 (India)</a:t>
            </a:r>
          </a:p>
          <a:p>
            <a:pPr>
              <a:defRPr/>
            </a:pP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Website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www.kevaind.org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2143678"/>
            <a:ext cx="785818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US" sz="12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</a:t>
            </a:r>
          </a:p>
          <a:p>
            <a:pPr algn="ctr" eaLnBrk="1" hangingPunct="1">
              <a:defRPr/>
            </a:pPr>
            <a:r>
              <a:rPr lang="en-US" sz="12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24843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Calcium is a mineral important for strong bones &amp; teeth. 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00100" y="812053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endParaRPr lang="en-IN" sz="48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visionsmartcenter.com/userfiles/Images/Pure_Ocean_Cali-Mag_with_VitaminD3_supports_healthy_bones_helping_you_live_and_enjoy_life_to_the_full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829072"/>
            <a:ext cx="4434886" cy="29575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077888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Too little calcium can lead to rickets &amp; osteoporosis. Calcium can increase bone density &amp; helps to reduce the chances of fracture in older women &amp; men. Calcium also reduces the risk of osteoporosis in early ages.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00100" y="812053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endParaRPr lang="en-IN" sz="4800" b="1" dirty="0">
              <a:solidFill>
                <a:schemeClr val="bg1"/>
              </a:solidFill>
            </a:endParaRPr>
          </a:p>
        </p:txBody>
      </p:sp>
      <p:pic>
        <p:nvPicPr>
          <p:cNvPr id="8" name="Picture 5" descr="http://nutricare.com.vn/mfiles/data/2014/09/81E2105C/couple-running-hip-joint-health-sp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818940"/>
            <a:ext cx="4857784" cy="2039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071678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Calcium also has a role in blood clotting &amp; the regulation of muscle contractions including the heartbeat. Studies also suggest that calcium has a role in managing blood pressure &amp; preventing breast &amp; colon cancer.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00100" y="812053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endParaRPr lang="en-IN" sz="4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eart beat के लिए चित्र परिणा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6490" y="4877709"/>
            <a:ext cx="3391363" cy="1908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4" descr="http://drchristianson.com/wp-content/uploads/2015/11/stockxpertcom_id13996191_siz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704" y="4857760"/>
            <a:ext cx="2906882" cy="19288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231761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Keva Industries has recently launched Keva Calcium Tablets with packing of 100 tablets in healthcare segment.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0100" y="812053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Keva Calcium</a:t>
            </a:r>
            <a:endParaRPr lang="en-IN" sz="4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1768" y="4500570"/>
            <a:ext cx="6215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is HALAL &amp; Kosher certified &amp; has been produced under GMP guidelines.</a:t>
            </a:r>
            <a:endParaRPr lang="en-IN" sz="3600" b="1" i="1" dirty="0">
              <a:solidFill>
                <a:srgbClr val="C00000"/>
              </a:solidFill>
            </a:endParaRPr>
          </a:p>
        </p:txBody>
      </p:sp>
      <p:pic>
        <p:nvPicPr>
          <p:cNvPr id="11" name="Picture 2" descr="https://www.kevaind.org/image/product/Keva%20Calcium_011216013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5"/>
            <a:ext cx="2285984" cy="3286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78579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to use Keva Calcium?</a:t>
            </a:r>
            <a:endParaRPr lang="en-IN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143124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Take 1 tablet twice a day morning &amp; evening on   an empty stomach or half an hour before meal. </a:t>
            </a:r>
          </a:p>
          <a:p>
            <a:pPr eaLnBrk="1" hangingPunct="1">
              <a:spcBef>
                <a:spcPct val="20000"/>
              </a:spcBef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संबंधित चित्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3571876"/>
            <a:ext cx="37719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11877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latin typeface="Times New Roman" pitchFamily="18" charset="0"/>
                <a:cs typeface="Times New Roman" pitchFamily="18" charset="0"/>
              </a:rPr>
              <a:t>This product is not intended to treat, prevent, cure or diagnose any diseases. Please consult your healthcare physician.</a:t>
            </a: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33413"/>
            <a:ext cx="8229600" cy="981075"/>
          </a:xfrm>
        </p:spPr>
        <p:txBody>
          <a:bodyPr/>
          <a:lstStyle/>
          <a:p>
            <a:pPr algn="ctr" eaLnBrk="1" hangingPunct="1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Demo of Keva Calcium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-32" y="2143116"/>
            <a:ext cx="914403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IN" sz="3400" dirty="0">
                <a:latin typeface="Times New Roman" pitchFamily="18" charset="0"/>
                <a:cs typeface="Times New Roman" pitchFamily="18" charset="0"/>
              </a:rPr>
              <a:t>Take 2 glass of fresh water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In one glass add Keva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Calcium tablet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&amp; in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glass add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Calcium tablet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of other company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Wingdings" pitchFamily="2" charset="2"/>
              <a:buChar char="Ø"/>
            </a:pP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17258" y="6457914"/>
            <a:ext cx="2554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Keva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Calcium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Tablet </a:t>
            </a:r>
            <a:endParaRPr lang="en-IN" sz="20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00563" y="4071979"/>
            <a:ext cx="142875" cy="2786045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21" name="Picture 3" descr="C:\Users\a\Desktop\Agro 80 Pl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180020"/>
            <a:ext cx="2928933" cy="2177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432425" y="6429396"/>
            <a:ext cx="285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Tablet of other company</a:t>
            </a:r>
            <a:endParaRPr lang="en-IN" sz="2000" b="1">
              <a:solidFill>
                <a:srgbClr val="C00000"/>
              </a:solidFill>
            </a:endParaRPr>
          </a:p>
        </p:txBody>
      </p:sp>
      <p:pic>
        <p:nvPicPr>
          <p:cNvPr id="24" name="Picture 12" descr="C:\Users\a\Downloads\IMG-20170111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43380"/>
            <a:ext cx="2928958" cy="221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33413"/>
            <a:ext cx="8229600" cy="981075"/>
          </a:xfrm>
        </p:spPr>
        <p:txBody>
          <a:bodyPr/>
          <a:lstStyle/>
          <a:p>
            <a:pPr algn="ctr" eaLnBrk="1" hangingPunct="1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Demo of Keva Calcium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2071678"/>
            <a:ext cx="9358313" cy="264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Keva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Calcium completely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dissolves in water within few seconds showing that it rapidly disintegrates in stomach &amp; quickly absorbed in blood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Tablet in other glass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not dissolve completely &amp; form lumps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IN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1938" y="6429396"/>
            <a:ext cx="4002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Tablet dissolves within few seconds</a:t>
            </a:r>
            <a:endParaRPr lang="en-IN" sz="20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4286256"/>
            <a:ext cx="142876" cy="2571748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930855" y="6429396"/>
            <a:ext cx="4001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Tablet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 dissolve completely</a:t>
            </a:r>
            <a:endParaRPr lang="en-IN" sz="2000" b="1" dirty="0">
              <a:solidFill>
                <a:srgbClr val="C00000"/>
              </a:solidFill>
            </a:endParaRPr>
          </a:p>
        </p:txBody>
      </p:sp>
      <p:pic>
        <p:nvPicPr>
          <p:cNvPr id="14" name="Picture 11" descr="C:\Users\a\Desktop\asds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4374006"/>
            <a:ext cx="1285895" cy="1983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1" descr="C:\Users\a\Downloads\IMG-20170111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768462"/>
            <a:ext cx="2214578" cy="1660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3" name="Picture 7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78579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Demo of Keva Calcium</a:t>
            </a:r>
            <a:endParaRPr lang="en-IN" sz="4800" b="1" dirty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176999"/>
            <a:ext cx="91439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This shows that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Keva Calcium has </a:t>
            </a:r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better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solubility, absorption &amp; bioavailability.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www.kevaind.org/image/product/Keva%20Calcium_011216013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643314"/>
            <a:ext cx="2144606" cy="32146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4" descr="C:\Users\mohit\Desktop\iStock_000019112274_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625912"/>
            <a:ext cx="4429156" cy="323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2522</TotalTime>
  <Words>335</Words>
  <Application>Microsoft Office PowerPoint</Application>
  <PresentationFormat>On-screen Show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 Boardroom</vt:lpstr>
      <vt:lpstr>Slide 1</vt:lpstr>
      <vt:lpstr>Slide 2</vt:lpstr>
      <vt:lpstr>Slide 3</vt:lpstr>
      <vt:lpstr>Slide 4</vt:lpstr>
      <vt:lpstr>Slide 5</vt:lpstr>
      <vt:lpstr>Slide 6</vt:lpstr>
      <vt:lpstr>Demo of Keva Calcium</vt:lpstr>
      <vt:lpstr>Demo of Keva Calcium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</cp:lastModifiedBy>
  <cp:revision>73</cp:revision>
  <dcterms:created xsi:type="dcterms:W3CDTF">2013-08-21T19:17:07Z</dcterms:created>
  <dcterms:modified xsi:type="dcterms:W3CDTF">2017-05-08T07:52:53Z</dcterms:modified>
</cp:coreProperties>
</file>