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64" r:id="rId5"/>
    <p:sldId id="262" r:id="rId6"/>
    <p:sldId id="265" r:id="rId7"/>
    <p:sldId id="276" r:id="rId8"/>
    <p:sldId id="266" r:id="rId9"/>
    <p:sldId id="275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8093"/>
            <a:ext cx="9144000" cy="85920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Baskerville Old Face" pitchFamily="18" charset="0"/>
              </a:rPr>
              <a:t>Keva Eye Liner</a:t>
            </a:r>
            <a:endParaRPr lang="en-US" sz="66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92869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Baskerville Old Face" pitchFamily="18" charset="0"/>
              </a:rPr>
              <a:t>Demo</a:t>
            </a:r>
            <a:endParaRPr lang="en-US" sz="54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 descr="eye liner के लिए चित्र परिणाम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1" y="2343685"/>
            <a:ext cx="7072330" cy="4514339"/>
          </a:xfrm>
          <a:prstGeom prst="rect">
            <a:avLst/>
          </a:prstGeom>
          <a:noFill/>
        </p:spPr>
      </p:pic>
      <p:pic>
        <p:nvPicPr>
          <p:cNvPr id="14340" name="Picture 4" descr="https://www.kevaind.org/image/product/Keva%20Eye%20Liner_2510160708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357430"/>
            <a:ext cx="3214692" cy="4500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238" y="428604"/>
            <a:ext cx="8609012" cy="654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</a:p>
          <a:p>
            <a:pPr>
              <a:defRPr/>
            </a:pPr>
            <a:r>
              <a:rPr lang="en-US" sz="3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Keva Industries </a:t>
            </a:r>
            <a:r>
              <a:rPr lang="en-US" sz="7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Level 2, Prestige Omega, No. 104, </a:t>
            </a:r>
            <a:b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EPIP Zone, Whitefield, </a:t>
            </a:r>
            <a:b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Bangalore - 560066 (India)</a:t>
            </a:r>
          </a:p>
          <a:p>
            <a:pPr>
              <a:defRPr/>
            </a:pPr>
            <a: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Website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www.kevaind.org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516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2" y="2359406"/>
            <a:ext cx="871540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bliqueTopRight"/>
              <a:lightRig rig="threePt" dir="t"/>
            </a:scene3d>
          </a:bodyPr>
          <a:lstStyle/>
          <a:p>
            <a:pPr algn="ctr" eaLnBrk="1" hangingPunct="1">
              <a:defRPr/>
            </a:pPr>
            <a:r>
              <a:rPr lang="en-US" sz="9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  <a:reflection blurRad="6350" stA="50000" endA="300" endPos="50000" dist="29997" dir="5400000" sy="-100000" algn="bl" rotWithShape="0"/>
                </a:effectLst>
                <a:latin typeface="+mj-lt"/>
              </a:rPr>
              <a:t>Thank You</a:t>
            </a:r>
            <a:endParaRPr lang="en-US" sz="9600" b="1" dirty="0">
              <a:ln w="12700">
                <a:solidFill>
                  <a:schemeClr val="tx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  <a:reflection blurRad="6350" stA="50000" endA="300" endPos="50000" dist="29997" dir="5400000" sy="-100000" algn="bl" rotWithShape="0"/>
              </a:effectLst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8645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product is not intended to treat, prevent, cure any diseases, please consult your healthcare physician.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7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8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42910" y="1692180"/>
            <a:ext cx="8001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dirty="0" smtClean="0">
                <a:latin typeface="Baskerville Old Face" pitchFamily="18" charset="0"/>
              </a:rPr>
              <a:t>Define the outline of your eyes with the Keva Eye Liner. </a:t>
            </a:r>
            <a:endParaRPr lang="en-IN" sz="4000" dirty="0">
              <a:latin typeface="Baskerville Old Face" pitchFamily="18" charset="0"/>
            </a:endParaRPr>
          </a:p>
        </p:txBody>
      </p:sp>
      <p:sp>
        <p:nvSpPr>
          <p:cNvPr id="12290" name="AutoShape 2" descr="eye kajal के लिए चित्र परिणा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22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 descr="eye liner के लिए चित्र परिणाम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143248"/>
            <a:ext cx="5715000" cy="32956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42910" y="1692180"/>
            <a:ext cx="8001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dirty="0" smtClean="0">
                <a:latin typeface="Baskerville Old Face" pitchFamily="18" charset="0"/>
              </a:rPr>
              <a:t>The smooth brush applies the liner over your eye lids in an even stroke and can be used for various looks you want to create. </a:t>
            </a:r>
            <a:endParaRPr lang="en-IN" sz="3600" dirty="0">
              <a:latin typeface="Baskerville Old Face" pitchFamily="18" charset="0"/>
            </a:endParaRPr>
          </a:p>
        </p:txBody>
      </p:sp>
      <p:sp>
        <p:nvSpPr>
          <p:cNvPr id="12290" name="AutoShape 2" descr="eye kajal के लिए चित्र परिणा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22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D:\gagan keva work\Nidhi\ADDWELL\New folder\demo pics\IMG_20170223_113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175034" y="2532100"/>
            <a:ext cx="2857488" cy="5079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6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100% vegetarian के लिए चित्र परिणाम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214662"/>
            <a:ext cx="3643338" cy="36433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9" name="Rectangle 8"/>
          <p:cNvSpPr/>
          <p:nvPr/>
        </p:nvSpPr>
        <p:spPr>
          <a:xfrm>
            <a:off x="0" y="1905081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dirty="0" smtClean="0">
                <a:latin typeface="Baskerville Old Face" pitchFamily="18" charset="0"/>
                <a:cs typeface="Aparajita" pitchFamily="34" charset="0"/>
              </a:rPr>
              <a:t>This natural liquid eyeliner contains no animal </a:t>
            </a:r>
            <a:r>
              <a:rPr lang="en-IN" sz="3600" dirty="0" err="1" smtClean="0">
                <a:latin typeface="Baskerville Old Face" pitchFamily="18" charset="0"/>
                <a:cs typeface="Aparajita" pitchFamily="34" charset="0"/>
              </a:rPr>
              <a:t>byproducts</a:t>
            </a:r>
            <a:r>
              <a:rPr lang="en-IN" sz="3600" dirty="0" smtClean="0">
                <a:latin typeface="Baskerville Old Face" pitchFamily="18" charset="0"/>
                <a:cs typeface="Aparajita" pitchFamily="34" charset="0"/>
              </a:rPr>
              <a:t>, </a:t>
            </a:r>
            <a:r>
              <a:rPr lang="en-IN" sz="3600" dirty="0" err="1" smtClean="0">
                <a:latin typeface="Baskerville Old Face" pitchFamily="18" charset="0"/>
                <a:cs typeface="Aparajita" pitchFamily="34" charset="0"/>
              </a:rPr>
              <a:t>parabens</a:t>
            </a:r>
            <a:r>
              <a:rPr lang="en-IN" sz="3600" dirty="0" smtClean="0">
                <a:latin typeface="Baskerville Old Face" pitchFamily="18" charset="0"/>
                <a:cs typeface="Aparajita" pitchFamily="34" charset="0"/>
              </a:rPr>
              <a:t> and synthetic fillers thus safe for eyes and does not cause irritation.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643174" y="2101888"/>
            <a:ext cx="64293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Easy to use designed Tip</a:t>
            </a:r>
          </a:p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Smudge Free Formulation</a:t>
            </a:r>
          </a:p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Bold and flawless</a:t>
            </a:r>
          </a:p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Long stay &amp; long shine</a:t>
            </a:r>
          </a:p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Water resistant - fast drying</a:t>
            </a:r>
          </a:p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Ultra Light for all day wear</a:t>
            </a:r>
          </a:p>
          <a:p>
            <a:pPr marL="742950" indent="-742950" algn="ctr">
              <a:buFont typeface="Arial" pitchFamily="34" charset="0"/>
              <a:buChar char="•"/>
            </a:pPr>
            <a:r>
              <a:rPr lang="en-IN" sz="3600" dirty="0" smtClean="0">
                <a:latin typeface="Baskerville Old Face" pitchFamily="18" charset="0"/>
              </a:rPr>
              <a:t>Long handle for easy grip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10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Features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2" name="Picture 4" descr="https://www.kevaind.org/image/product/Keva%20Eye%20Liner_2510160708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4554"/>
            <a:ext cx="2857502" cy="4000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85736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dirty="0" smtClean="0">
                <a:latin typeface="Baskerville Old Face" pitchFamily="18" charset="0"/>
              </a:rPr>
              <a:t>The deep black </a:t>
            </a:r>
            <a:r>
              <a:rPr lang="en-IN" sz="3600" dirty="0" err="1" smtClean="0">
                <a:latin typeface="Baskerville Old Face" pitchFamily="18" charset="0"/>
              </a:rPr>
              <a:t>color</a:t>
            </a:r>
            <a:r>
              <a:rPr lang="en-IN" sz="3600" dirty="0" smtClean="0">
                <a:latin typeface="Baskerville Old Face" pitchFamily="18" charset="0"/>
              </a:rPr>
              <a:t> of this Eyeliner accentuates your eye makeup and adds a dash of dramatic beauty and glamour to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7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D:\gagan keva work\Nidhi\ADDWELL\New folder\demo pics\IMG_20170223_113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283897" y="3069566"/>
            <a:ext cx="2571743" cy="4290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42910" y="1692180"/>
            <a:ext cx="8001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dirty="0" smtClean="0">
                <a:latin typeface="Baskerville Old Face" pitchFamily="18" charset="0"/>
              </a:rPr>
              <a:t>This eyeliner is endowed with a water-resistant formula that also makes it last longer. </a:t>
            </a:r>
            <a:endParaRPr lang="en-IN" sz="4000" dirty="0">
              <a:latin typeface="Baskerville Old Face" pitchFamily="18" charset="0"/>
            </a:endParaRPr>
          </a:p>
        </p:txBody>
      </p:sp>
      <p:sp>
        <p:nvSpPr>
          <p:cNvPr id="12290" name="AutoShape 2" descr="eye kajal के लिए चित्र परिणा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22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eye liner के लिए चित्र परिणाम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786190"/>
            <a:ext cx="3929090" cy="2507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71472" y="1496785"/>
            <a:ext cx="800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Baskerville Old Face" pitchFamily="18" charset="0"/>
              </a:rPr>
              <a:t>Water Proof and Smudge Proof</a:t>
            </a:r>
            <a:endParaRPr lang="en-IN" sz="3600" b="1" dirty="0">
              <a:latin typeface="Baskerville Old Fac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9224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itchFamily="18" charset="0"/>
              </a:rPr>
              <a:t>Apply a stroke of Keva Eye Liner on your hand and sprinkle some water on it. Black color will not leach out. This demo shows that it is water proof and </a:t>
            </a:r>
            <a:r>
              <a:rPr lang="en-US" sz="3600" dirty="0" err="1" smtClean="0">
                <a:latin typeface="Baskerville Old Face" pitchFamily="18" charset="0"/>
              </a:rPr>
              <a:t>smuldge</a:t>
            </a:r>
            <a:r>
              <a:rPr lang="en-US" sz="3600" dirty="0" smtClean="0">
                <a:latin typeface="Baskerville Old Face" pitchFamily="18" charset="0"/>
              </a:rPr>
              <a:t> proof.</a:t>
            </a:r>
            <a:endParaRPr lang="en-IN" sz="3600" dirty="0">
              <a:latin typeface="Baskerville Old Fac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12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D:\gagan keva work\Nidhi\ADDWELL\New folder\demo pics\IMG_20170223_1133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567545"/>
            <a:ext cx="4071966" cy="2290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0" y="64291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14282" y="1714488"/>
            <a:ext cx="8643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dirty="0" smtClean="0">
                <a:latin typeface="Baskerville Old Face" pitchFamily="18" charset="0"/>
              </a:rPr>
              <a:t>This rich, intense black liner, makes your look last longer with its smooth application, water proof &amp; instant drying formula.</a:t>
            </a:r>
            <a:endParaRPr lang="en-IN" sz="3600" dirty="0">
              <a:latin typeface="Baskerville Old Face" pitchFamily="18" charset="0"/>
            </a:endParaRPr>
          </a:p>
        </p:txBody>
      </p:sp>
      <p:sp>
        <p:nvSpPr>
          <p:cNvPr id="12290" name="AutoShape 2" descr="eye kajal के लिए चित्र परिणा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0" y="6627192"/>
            <a:ext cx="9144000" cy="230832"/>
          </a:xfrm>
          <a:prstGeom prst="rect">
            <a:avLst/>
          </a:prstGeom>
          <a:solidFill>
            <a:srgbClr val="7ABC32"/>
          </a:solidFill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7786742" y="0"/>
            <a:ext cx="135725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sz="2500" dirty="0">
              <a:solidFill>
                <a:schemeClr val="bg1"/>
              </a:solidFill>
            </a:endParaRPr>
          </a:p>
        </p:txBody>
      </p:sp>
      <p:pic>
        <p:nvPicPr>
          <p:cNvPr id="22" name="Picture 7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274"/>
          <a:stretch>
            <a:fillRect/>
          </a:stretch>
        </p:blipFill>
        <p:spPr bwMode="auto">
          <a:xfrm>
            <a:off x="7924800" y="71438"/>
            <a:ext cx="1219200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eye liner के लिए चित्र परिणाम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857628"/>
            <a:ext cx="4572000" cy="30003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>
                  <a:solidFill>
                    <a:srgbClr val="C00000"/>
                  </a:solidFill>
                </a:ln>
                <a:latin typeface="Aparajita" pitchFamily="34" charset="0"/>
                <a:cs typeface="Aparajita" pitchFamily="34" charset="0"/>
              </a:rPr>
              <a:t>Keva Eye Liner</a:t>
            </a:r>
            <a:endParaRPr lang="en-IN" sz="6600" b="1" dirty="0">
              <a:ln>
                <a:solidFill>
                  <a:srgbClr val="C00000"/>
                </a:solidFill>
              </a:ln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227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Keva Eye Liner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</cp:lastModifiedBy>
  <cp:revision>51</cp:revision>
  <dcterms:created xsi:type="dcterms:W3CDTF">2013-08-21T19:17:07Z</dcterms:created>
  <dcterms:modified xsi:type="dcterms:W3CDTF">2017-05-08T12:46:51Z</dcterms:modified>
</cp:coreProperties>
</file>