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8093"/>
            <a:ext cx="9144000" cy="85920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Baskerville Old Face" pitchFamily="18" charset="0"/>
              </a:rPr>
              <a:t>Keva </a:t>
            </a:r>
            <a:r>
              <a:rPr lang="en-US" sz="6600" b="1" dirty="0" err="1" smtClean="0">
                <a:solidFill>
                  <a:schemeClr val="tx1"/>
                </a:solidFill>
                <a:latin typeface="Baskerville Old Face" pitchFamily="18" charset="0"/>
              </a:rPr>
              <a:t>Kajal</a:t>
            </a:r>
            <a:endParaRPr lang="en-US" sz="6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45811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Baskerville Old Face" pitchFamily="18" charset="0"/>
              </a:rPr>
              <a:t>Demo</a:t>
            </a:r>
            <a:endParaRPr lang="en-US" sz="5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5" name="Picture 2" descr="https://www.kevaind.org/image/product/Keva%20Kajal_101116034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2428860" cy="3286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eye kajal के लिए चित्र परिणा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57580"/>
            <a:ext cx="7072331" cy="3300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49238" y="428604"/>
            <a:ext cx="8609012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</a:p>
          <a:p>
            <a:pPr>
              <a:defRPr/>
            </a:pP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Keva Industries </a:t>
            </a:r>
            <a: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Level 2, Prestige Omega, No. 104,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EPIP Zone, Whitefield, </a:t>
            </a:r>
            <a:b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Bangalore - 560066 (India)</a:t>
            </a:r>
          </a:p>
          <a:p>
            <a:pPr>
              <a:defRPr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www.kevaind.org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16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2" y="2359406"/>
            <a:ext cx="87154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Thank You</a:t>
            </a:r>
            <a:endParaRPr lang="en-US" sz="9600" b="1" dirty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  <a:reflection blurRad="6350" stA="50000" endA="300" endPos="50000" dist="29997" dir="5400000" sy="-100000" algn="bl" rotWithShape="0"/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8645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This product is not intended to treat, prevent, cure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any diseases,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please consult your healthcare physician.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8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70" y="62738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60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910" y="1692180"/>
            <a:ext cx="8001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Baskerville Old Face" pitchFamily="18" charset="0"/>
              </a:rPr>
              <a:t>Applying </a:t>
            </a:r>
            <a:r>
              <a:rPr lang="en-IN" sz="3600" dirty="0" smtClean="0">
                <a:latin typeface="Baskerville Old Face" pitchFamily="18" charset="0"/>
              </a:rPr>
              <a:t>Kohl/</a:t>
            </a:r>
            <a:r>
              <a:rPr lang="en-IN" sz="3600" dirty="0" err="1" smtClean="0">
                <a:latin typeface="Baskerville Old Face" pitchFamily="18" charset="0"/>
              </a:rPr>
              <a:t>Kajal</a:t>
            </a:r>
            <a:r>
              <a:rPr lang="en-IN" sz="3600" dirty="0" smtClean="0">
                <a:latin typeface="Baskerville Old Face" pitchFamily="18" charset="0"/>
              </a:rPr>
              <a:t> </a:t>
            </a:r>
            <a:r>
              <a:rPr lang="en-IN" sz="3600" dirty="0" smtClean="0">
                <a:latin typeface="Baskerville Old Face" pitchFamily="18" charset="0"/>
              </a:rPr>
              <a:t>is an Indian tradition and has always been in vogue since ancient times. </a:t>
            </a:r>
            <a:r>
              <a:rPr lang="en-IN" sz="3600" dirty="0" smtClean="0">
                <a:latin typeface="Baskerville Old Face" pitchFamily="18" charset="0"/>
              </a:rPr>
              <a:t>Now Kajal pencils are available  which are </a:t>
            </a:r>
            <a:r>
              <a:rPr lang="en-IN" sz="3600" dirty="0" smtClean="0">
                <a:latin typeface="Baskerville Old Face" pitchFamily="18" charset="0"/>
              </a:rPr>
              <a:t>much easier to use. </a:t>
            </a:r>
            <a:endParaRPr lang="en-IN" sz="3600" dirty="0">
              <a:latin typeface="Baskerville Old Face" pitchFamily="18" charset="0"/>
            </a:endParaRPr>
          </a:p>
        </p:txBody>
      </p:sp>
      <p:sp>
        <p:nvSpPr>
          <p:cNvPr id="12290" name="AutoShape 2" descr="eye kajal के लिए चित्र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pic>
        <p:nvPicPr>
          <p:cNvPr id="20" name="Picture 2" descr="संबंधित चित्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183269"/>
            <a:ext cx="5357850" cy="2317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22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70" y="62738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60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90508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Baskerville Old Face" pitchFamily="18" charset="0"/>
                <a:cs typeface="Aparajita" pitchFamily="34" charset="0"/>
              </a:rPr>
              <a:t>It is very important to choose an appropriate product for eyes as eyes are the most sensitive part</a:t>
            </a:r>
            <a:r>
              <a:rPr lang="en-IN" sz="3600" dirty="0" smtClean="0">
                <a:latin typeface="Baskerville Old Face" pitchFamily="18" charset="0"/>
                <a:cs typeface="Aparajita" pitchFamily="34" charset="0"/>
              </a:rPr>
              <a:t>. </a:t>
            </a:r>
          </a:p>
          <a:p>
            <a:pPr algn="ctr"/>
            <a:r>
              <a:rPr lang="en-IN" sz="3600" dirty="0" smtClean="0">
                <a:latin typeface="Baskerville Old Face" pitchFamily="18" charset="0"/>
                <a:cs typeface="Aparajita" pitchFamily="34" charset="0"/>
              </a:rPr>
              <a:t>Do </a:t>
            </a:r>
            <a:r>
              <a:rPr lang="en-IN" sz="3600" dirty="0" smtClean="0">
                <a:latin typeface="Baskerville Old Face" pitchFamily="18" charset="0"/>
                <a:cs typeface="Aparajita" pitchFamily="34" charset="0"/>
              </a:rPr>
              <a:t>not use eye pencil that contains harmful ingredients. Application of </a:t>
            </a:r>
            <a:r>
              <a:rPr lang="en-IN" sz="3600" dirty="0" smtClean="0">
                <a:latin typeface="Baskerville Old Face" pitchFamily="18" charset="0"/>
                <a:cs typeface="Aparajita" pitchFamily="34" charset="0"/>
              </a:rPr>
              <a:t>Kajal </a:t>
            </a:r>
            <a:r>
              <a:rPr lang="en-IN" sz="3600" dirty="0" smtClean="0">
                <a:latin typeface="Baskerville Old Face" pitchFamily="18" charset="0"/>
                <a:cs typeface="Aparajita" pitchFamily="34" charset="0"/>
              </a:rPr>
              <a:t>that consist of harmful ingredients can produce irritation in your eyes and can also affect your vision. </a:t>
            </a:r>
          </a:p>
          <a:p>
            <a:pPr algn="ctr"/>
            <a:endParaRPr lang="en-IN" sz="3600" dirty="0">
              <a:latin typeface="Baskerville Old Face" pitchFamily="18" charset="0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6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71834" y="3839838"/>
            <a:ext cx="5857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88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88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910" y="1357298"/>
            <a:ext cx="8001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Baskerville Old Face" pitchFamily="18" charset="0"/>
              </a:rPr>
              <a:t>Eye makeup is incomplete without Kajal, so Keva Industries has launched a new product in beauty care range</a:t>
            </a:r>
            <a:endParaRPr lang="en-IN" sz="3600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pic>
        <p:nvPicPr>
          <p:cNvPr id="6" name="Picture 2" descr="https://www.kevaind.org/image/product/Keva%20Kajal_101116034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67"/>
            <a:ext cx="2786050" cy="3714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70" y="62738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60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1857364"/>
            <a:ext cx="8001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Baskerville Old Face" pitchFamily="18" charset="0"/>
              </a:rPr>
              <a:t>Keva Kajal is deep black, smooth, smudge free, water proof Kajal for everyday use.</a:t>
            </a:r>
          </a:p>
          <a:p>
            <a:pPr algn="ctr"/>
            <a:r>
              <a:rPr lang="en-US" sz="3600" dirty="0" smtClean="0">
                <a:latin typeface="Baskerville Old Face" pitchFamily="18" charset="0"/>
              </a:rPr>
              <a:t>It has long lasting power for perfect look.</a:t>
            </a:r>
            <a:endParaRPr lang="en-IN" sz="3600" dirty="0">
              <a:latin typeface="Baskerville Old Face" pitchFamily="18" charset="0"/>
            </a:endParaRPr>
          </a:p>
        </p:txBody>
      </p:sp>
      <p:pic>
        <p:nvPicPr>
          <p:cNvPr id="9220" name="Picture 4" descr="संबंधित चित्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00504"/>
            <a:ext cx="3143272" cy="23544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pic>
        <p:nvPicPr>
          <p:cNvPr id="8" name="Picture 5" descr="D:\gagan keva work\Nidhi\ADDWELL\New folder\demo pics\IMG_20170223_12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09979"/>
            <a:ext cx="1714512" cy="30480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10" name="Picture 7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70" y="62738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60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763618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Baskerville Old Face" pitchFamily="18" charset="0"/>
              </a:rPr>
              <a:t>It is a natural eye Kajal, consists </a:t>
            </a:r>
            <a:r>
              <a:rPr lang="en-IN" sz="3600" dirty="0" smtClean="0">
                <a:latin typeface="Baskerville Old Face" pitchFamily="18" charset="0"/>
              </a:rPr>
              <a:t>of natural </a:t>
            </a:r>
            <a:r>
              <a:rPr lang="en-IN" sz="3600" dirty="0" smtClean="0">
                <a:latin typeface="Baskerville Old Face" pitchFamily="18" charset="0"/>
              </a:rPr>
              <a:t>herbs, vegetable oils and waxes </a:t>
            </a:r>
            <a:r>
              <a:rPr lang="en-IN" sz="3600" dirty="0" smtClean="0">
                <a:latin typeface="Baskerville Old Face" pitchFamily="18" charset="0"/>
              </a:rPr>
              <a:t>that provide nourishment to your eyes and helps to </a:t>
            </a:r>
            <a:r>
              <a:rPr lang="en-IN" sz="3600" dirty="0" smtClean="0">
                <a:latin typeface="Baskerville Old Face" pitchFamily="18" charset="0"/>
              </a:rPr>
              <a:t>improve vision. </a:t>
            </a:r>
            <a:endParaRPr lang="en-IN" sz="3600" dirty="0">
              <a:latin typeface="Baskerville Old Face" pitchFamily="18" charset="0"/>
            </a:endParaRPr>
          </a:p>
        </p:txBody>
      </p:sp>
      <p:pic>
        <p:nvPicPr>
          <p:cNvPr id="8194" name="Picture 2" descr="10 Unique Ways Of Applying Kohl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14818"/>
            <a:ext cx="2857520" cy="2362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pic>
        <p:nvPicPr>
          <p:cNvPr id="7" name="Picture 5" descr="D:\gagan keva work\Nidhi\ADDWELL\New folder\demo pics\IMG_20170223_12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09979"/>
            <a:ext cx="1714512" cy="30480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9" name="Picture 7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70" y="62738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60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1857364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latin typeface="Baskerville Old Face" pitchFamily="18" charset="0"/>
              </a:rPr>
              <a:t>This </a:t>
            </a:r>
            <a:r>
              <a:rPr lang="en-IN" sz="3600" dirty="0" smtClean="0">
                <a:latin typeface="Baskerville Old Face" pitchFamily="18" charset="0"/>
              </a:rPr>
              <a:t>Natural Kajal </a:t>
            </a:r>
            <a:r>
              <a:rPr lang="en-IN" sz="3600" dirty="0" smtClean="0">
                <a:latin typeface="Baskerville Old Face" pitchFamily="18" charset="0"/>
              </a:rPr>
              <a:t>is available </a:t>
            </a:r>
            <a:r>
              <a:rPr lang="en-IN" sz="3600" dirty="0" smtClean="0">
                <a:latin typeface="Baskerville Old Face" pitchFamily="18" charset="0"/>
              </a:rPr>
              <a:t>in </a:t>
            </a:r>
            <a:r>
              <a:rPr lang="en-IN" sz="3600" dirty="0" smtClean="0">
                <a:latin typeface="Baskerville Old Face" pitchFamily="18" charset="0"/>
              </a:rPr>
              <a:t>deep black </a:t>
            </a:r>
            <a:r>
              <a:rPr lang="en-IN" sz="3600" dirty="0" smtClean="0">
                <a:latin typeface="Baskerville Old Face" pitchFamily="18" charset="0"/>
              </a:rPr>
              <a:t>shade </a:t>
            </a:r>
            <a:r>
              <a:rPr lang="en-US" sz="3600" dirty="0" smtClean="0">
                <a:latin typeface="Baskerville Old Face" pitchFamily="18" charset="0"/>
              </a:rPr>
              <a:t>for perfect look.</a:t>
            </a:r>
            <a:endParaRPr lang="en-IN" sz="3600" dirty="0">
              <a:latin typeface="Baskerville Old Face" pitchFamily="18" charset="0"/>
            </a:endParaRPr>
          </a:p>
        </p:txBody>
      </p:sp>
      <p:pic>
        <p:nvPicPr>
          <p:cNvPr id="1026" name="Picture 2" descr="D:\gagan keva work\Nidhi\ADDWELL\New folder\demo pics\IMG_20170223_122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24176" y="2262180"/>
            <a:ext cx="3000396" cy="5334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70" y="62738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60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1496785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Baskerville Old Face" pitchFamily="18" charset="0"/>
              </a:rPr>
              <a:t>Water Proof and Smudge Proof</a:t>
            </a:r>
            <a:endParaRPr lang="en-IN" sz="3600" b="1" dirty="0"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9224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Baskerville Old Face" pitchFamily="18" charset="0"/>
              </a:rPr>
              <a:t>Apply a stroke of Keva Kajal on your hand and sprinkle some water on it. Black color will not leach out. This demo shows that it is water proof and </a:t>
            </a:r>
            <a:r>
              <a:rPr lang="en-US" sz="3600" dirty="0" err="1" smtClean="0">
                <a:latin typeface="Baskerville Old Face" pitchFamily="18" charset="0"/>
              </a:rPr>
              <a:t>smuldge</a:t>
            </a:r>
            <a:r>
              <a:rPr lang="en-US" sz="3600" dirty="0" smtClean="0">
                <a:latin typeface="Baskerville Old Face" pitchFamily="18" charset="0"/>
              </a:rPr>
              <a:t> proof.</a:t>
            </a:r>
            <a:endParaRPr lang="en-IN" sz="3600" dirty="0"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pic>
        <p:nvPicPr>
          <p:cNvPr id="9" name="Picture 2" descr="D:\gagan keva work\Nidhi\ADDWELL\New folder\demo pics\IMG_20170223_12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36074" y="3769903"/>
            <a:ext cx="2223430" cy="39527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3" descr="D:\gagan keva work\Nidhi\ADDWELL\New folder\demo pics\IMG_20170223_122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02993" y="3788398"/>
            <a:ext cx="2210113" cy="3929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12" name="Picture 7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70" y="62738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Keva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latin typeface="Aparajita" pitchFamily="34" charset="0"/>
                <a:cs typeface="Aparajita" pitchFamily="34" charset="0"/>
              </a:rPr>
              <a:t>Kajal</a:t>
            </a:r>
            <a:endParaRPr lang="en-IN" sz="6000" b="1" dirty="0">
              <a:ln>
                <a:solidFill>
                  <a:srgbClr val="C00000"/>
                </a:solidFill>
              </a:ln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2000240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latin typeface="Baskerville Old Face" pitchFamily="18" charset="0"/>
              </a:rPr>
              <a:t>You can use this </a:t>
            </a:r>
            <a:r>
              <a:rPr lang="en-IN" sz="4000" dirty="0" smtClean="0">
                <a:latin typeface="Baskerville Old Face" pitchFamily="18" charset="0"/>
              </a:rPr>
              <a:t>Natural Kajal </a:t>
            </a:r>
            <a:r>
              <a:rPr lang="en-IN" sz="4000" dirty="0" smtClean="0">
                <a:latin typeface="Baskerville Old Face" pitchFamily="18" charset="0"/>
              </a:rPr>
              <a:t>everyday to make your eyes look beautiful. </a:t>
            </a:r>
            <a:endParaRPr lang="en-IN" sz="4000" dirty="0">
              <a:latin typeface="Baskerville Old Face" pitchFamily="18" charset="0"/>
            </a:endParaRPr>
          </a:p>
        </p:txBody>
      </p:sp>
      <p:pic>
        <p:nvPicPr>
          <p:cNvPr id="4" name="Picture 2" descr="संबंधित चित्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857628"/>
            <a:ext cx="5572164" cy="2410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627192"/>
            <a:ext cx="9144000" cy="230832"/>
          </a:xfrm>
          <a:prstGeom prst="rect">
            <a:avLst/>
          </a:prstGeom>
          <a:solidFill>
            <a:srgbClr val="7ABC32"/>
          </a:solidFill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86742" y="0"/>
            <a:ext cx="135725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500" dirty="0">
              <a:solidFill>
                <a:schemeClr val="bg1"/>
              </a:solidFill>
            </a:endParaRPr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4"/>
          <a:stretch>
            <a:fillRect/>
          </a:stretch>
        </p:blipFill>
        <p:spPr bwMode="auto">
          <a:xfrm>
            <a:off x="7924800" y="71438"/>
            <a:ext cx="1219200" cy="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261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Keva Kajal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</cp:lastModifiedBy>
  <cp:revision>40</cp:revision>
  <dcterms:created xsi:type="dcterms:W3CDTF">2013-08-21T19:17:07Z</dcterms:created>
  <dcterms:modified xsi:type="dcterms:W3CDTF">2017-03-22T03:50:55Z</dcterms:modified>
</cp:coreProperties>
</file>