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4" r:id="rId3"/>
    <p:sldId id="265" r:id="rId4"/>
    <p:sldId id="276" r:id="rId5"/>
    <p:sldId id="271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10" autoAdjust="0"/>
  </p:normalViewPr>
  <p:slideViewPr>
    <p:cSldViewPr>
      <p:cViewPr>
        <p:scale>
          <a:sx n="58" d="100"/>
          <a:sy n="58" d="100"/>
        </p:scale>
        <p:origin x="-171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/>
              <a:t>100% Natural Oil, </a:t>
            </a:r>
            <a:r>
              <a:rPr lang="en-IN" sz="2800" dirty="0" smtClean="0"/>
              <a:t>contains herbal ingredients which are primarily known to attack the stomach cellulite</a:t>
            </a:r>
            <a:endParaRPr lang="en-US" sz="28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Keva SLIMMING oil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2667000"/>
            <a:ext cx="5867400" cy="3810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600" dirty="0" smtClean="0"/>
              <a:t>Can help to reduce cellulite, firm skin</a:t>
            </a:r>
          </a:p>
          <a:p>
            <a:r>
              <a:rPr lang="en-IN" sz="2600" dirty="0" smtClean="0"/>
              <a:t>    and increase skin elasticity</a:t>
            </a:r>
          </a:p>
          <a:p>
            <a:pPr>
              <a:buFont typeface="Wingdings" pitchFamily="2" charset="2"/>
              <a:buChar char="Ø"/>
            </a:pPr>
            <a:r>
              <a:rPr lang="en-IN" sz="2600" dirty="0" smtClean="0"/>
              <a:t>May give you visible results in just few </a:t>
            </a:r>
          </a:p>
          <a:p>
            <a:r>
              <a:rPr lang="en-IN" sz="2600" dirty="0" smtClean="0"/>
              <a:t>    Days of use, restore body's youthfulness</a:t>
            </a:r>
          </a:p>
          <a:p>
            <a:pPr>
              <a:buFont typeface="Wingdings" pitchFamily="2" charset="2"/>
              <a:buChar char="Ø"/>
            </a:pPr>
            <a:r>
              <a:rPr lang="en-IN" sz="2600" dirty="0" smtClean="0"/>
              <a:t>Moreover this is non-greasy oil, give</a:t>
            </a:r>
          </a:p>
          <a:p>
            <a:r>
              <a:rPr lang="en-IN" sz="2600" dirty="0" smtClean="0"/>
              <a:t>    smooth skin, increase skin elasticity, </a:t>
            </a:r>
          </a:p>
          <a:p>
            <a:r>
              <a:rPr lang="en-IN" sz="2600" dirty="0" smtClean="0"/>
              <a:t>    and fight stubborn fat </a:t>
            </a:r>
          </a:p>
          <a:p>
            <a:pPr>
              <a:buFont typeface="Wingdings" pitchFamily="2" charset="2"/>
              <a:buChar char="Ø"/>
            </a:pPr>
            <a:r>
              <a:rPr lang="en-IN" sz="2600" dirty="0" smtClean="0"/>
              <a:t>One can use in Waistline, Neck, Thighs,</a:t>
            </a:r>
          </a:p>
          <a:p>
            <a:r>
              <a:rPr lang="en-IN" sz="2600" dirty="0" smtClean="0"/>
              <a:t>    Hips, or Upper arms &amp; get firmness</a:t>
            </a:r>
          </a:p>
        </p:txBody>
      </p:sp>
      <p:pic>
        <p:nvPicPr>
          <p:cNvPr id="6146" name="Picture 2" descr="http://www.kevaind.org/image/product/Keva%20Slimming%20Oil_220915050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14600"/>
            <a:ext cx="2895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rgbClr val="C0000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  <a:ea typeface="+mn-ea"/>
                <a:cs typeface="+mn-cs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Algerian" pitchFamily="82" charset="0"/>
                <a:ea typeface="+mn-ea"/>
                <a:cs typeface="+mn-cs"/>
              </a:rPr>
            </a:br>
            <a:r>
              <a:rPr lang="en-US" sz="5400" b="1" dirty="0" smtClean="0">
                <a:solidFill>
                  <a:schemeClr val="bg1"/>
                </a:solidFill>
                <a:latin typeface="Algerian" pitchFamily="82" charset="0"/>
                <a:ea typeface="+mn-ea"/>
                <a:cs typeface="+mn-cs"/>
              </a:rPr>
              <a:t>Enriched with herbal ingredients</a:t>
            </a:r>
            <a:r>
              <a:rPr lang="en-US" sz="5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5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54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4114800" cy="457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err="1" smtClean="0"/>
              <a:t>Asphaltum</a:t>
            </a: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/>
              <a:t>Commiphora</a:t>
            </a:r>
            <a:r>
              <a:rPr lang="en-IN" dirty="0" smtClean="0"/>
              <a:t> </a:t>
            </a:r>
            <a:r>
              <a:rPr lang="en-IN" dirty="0" err="1" smtClean="0"/>
              <a:t>wightii</a:t>
            </a: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/>
              <a:t>Withania</a:t>
            </a:r>
            <a:r>
              <a:rPr lang="en-IN" dirty="0" smtClean="0"/>
              <a:t> </a:t>
            </a:r>
            <a:r>
              <a:rPr lang="en-IN" dirty="0" err="1" smtClean="0"/>
              <a:t>Somnifera</a:t>
            </a: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C. Arabica 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/>
              <a:t>Gymnema</a:t>
            </a:r>
            <a:r>
              <a:rPr lang="en-IN" dirty="0" smtClean="0"/>
              <a:t> </a:t>
            </a:r>
            <a:r>
              <a:rPr lang="en-IN" dirty="0" err="1" smtClean="0"/>
              <a:t>sylvestre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Cassia </a:t>
            </a:r>
            <a:r>
              <a:rPr lang="en-IN" dirty="0" err="1" smtClean="0"/>
              <a:t>Senna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Lemon Extract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Aloe </a:t>
            </a:r>
            <a:r>
              <a:rPr lang="en-IN" dirty="0" err="1" smtClean="0"/>
              <a:t>Barbadensis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err="1" smtClean="0"/>
              <a:t>Sesamum</a:t>
            </a:r>
            <a:r>
              <a:rPr lang="en-IN" dirty="0" smtClean="0"/>
              <a:t> </a:t>
            </a:r>
            <a:r>
              <a:rPr lang="en-IN" dirty="0" err="1" smtClean="0"/>
              <a:t>Indicum</a:t>
            </a:r>
            <a:r>
              <a:rPr lang="en-IN" dirty="0" smtClean="0"/>
              <a:t> Oil</a:t>
            </a:r>
          </a:p>
        </p:txBody>
      </p:sp>
      <p:pic>
        <p:nvPicPr>
          <p:cNvPr id="5121" name="Picture 1" descr="C:\Users\a\Desktop\Sl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1"/>
            <a:ext cx="3733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C000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lgerian" pitchFamily="82" charset="0"/>
              </a:rPr>
              <a:t>Demo To check PRODUCT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143000"/>
            <a:ext cx="3657600" cy="7620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Flip Over test</a:t>
            </a:r>
            <a:endParaRPr lang="en-US" sz="3600" dirty="0" smtClean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981200"/>
            <a:ext cx="91440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 smtClean="0"/>
              <a:t>When upend (Flip Over) the oil bottle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 smtClean="0"/>
              <a:t>The entire content flows towards the bottle top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 smtClean="0"/>
              <a:t>No residue will be separately visible on bottom part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7" name="Picture 1" descr="D:\gagan keva work\demo ppts\demo ppts of keva\20151103_1118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14800"/>
            <a:ext cx="3962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C000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lgerian" pitchFamily="82" charset="0"/>
              </a:rPr>
              <a:t>Demo To check PRODUCT quality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71800" y="1828800"/>
            <a:ext cx="2667000" cy="762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Eye Test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048000"/>
            <a:ext cx="54102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While putting the oil near to the eyes,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 eyes do not feel irritation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There will be no tears in eyes </a:t>
            </a:r>
          </a:p>
        </p:txBody>
      </p:sp>
      <p:pic>
        <p:nvPicPr>
          <p:cNvPr id="11" name="Picture 2" descr="C:\Documents and Settings\store1\My Documents\pictures\sgeArt_eyeheal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048000"/>
            <a:ext cx="31242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000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CONCLUSION</a:t>
            </a:r>
            <a:endParaRPr lang="en-US" sz="48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6096000" cy="32766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Shows that Keva Slimming Oil is of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Best quality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Uniformly and properly mixed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not stick to bottom of the bottle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Dot not cause any irritation to the eyes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295400"/>
            <a:ext cx="2019300" cy="538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2.gstatic.com/images?q=tbn:ANd9GcTsbtc6KGB3cvPcB8SICkvjk2RtzyqA66tXPz_OwXktbf1Isw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98073"/>
            <a:ext cx="5181600" cy="28263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5557"/>
            <a:ext cx="9144000" cy="492443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Poor Richard" pitchFamily="18" charset="0"/>
              </a:rPr>
              <a:t>Note: This is not intended to treat, prevent &amp; cure any diseases. </a:t>
            </a:r>
            <a:endParaRPr lang="en-US" sz="2600" dirty="0">
              <a:solidFill>
                <a:schemeClr val="bg1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217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 Enriched with herbal ingredients </vt:lpstr>
      <vt:lpstr>Demo To check PRODUCT quality</vt:lpstr>
      <vt:lpstr>Demo To check PRODUCT quality</vt:lpstr>
      <vt:lpstr>CONCLUSION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Keva Fairness Cream</dc:title>
  <dc:creator/>
  <cp:lastModifiedBy>a</cp:lastModifiedBy>
  <cp:revision>40</cp:revision>
  <dcterms:created xsi:type="dcterms:W3CDTF">2006-08-16T00:00:00Z</dcterms:created>
  <dcterms:modified xsi:type="dcterms:W3CDTF">2016-04-27T08:39:07Z</dcterms:modified>
</cp:coreProperties>
</file>