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4" r:id="rId2"/>
    <p:sldId id="256" r:id="rId3"/>
    <p:sldId id="298" r:id="rId4"/>
    <p:sldId id="286" r:id="rId5"/>
    <p:sldId id="28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6" autoAdjust="0"/>
    <p:restoredTop sz="93122" autoAdjust="0"/>
  </p:normalViewPr>
  <p:slideViewPr>
    <p:cSldViewPr>
      <p:cViewPr varScale="1">
        <p:scale>
          <a:sx n="65" d="100"/>
          <a:sy n="65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CE6A4-58D8-4EC4-89E0-F1CC8BA0E5D8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C259B-4AA0-40E1-9164-1982475C7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lgerian" pitchFamily="82" charset="0"/>
              </a:rPr>
              <a:t>Keva 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Algerian" pitchFamily="82" charset="0"/>
              </a:rPr>
              <a:t>acidity care drops</a:t>
            </a:r>
            <a:endParaRPr lang="en-US" sz="6000" dirty="0" smtClean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6" name="Picture 2" descr="Product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438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69" name="Picture 1" descr="C:\Documents and Settings\store1\My Documents\pictures\happy-girl-fiel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6400"/>
            <a:ext cx="6705600" cy="5181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Keva </a:t>
            </a:r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ACIDITY CARE </a:t>
            </a:r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drops</a:t>
            </a:r>
            <a:endParaRPr lang="en-US" sz="48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2099370"/>
            <a:ext cx="6400800" cy="35394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100% Natural &amp; Herbal Remedy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Unique blend of essential </a:t>
            </a:r>
            <a:r>
              <a:rPr lang="en-US" sz="3200" dirty="0" smtClean="0"/>
              <a:t>nutrients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Help </a:t>
            </a:r>
            <a:r>
              <a:rPr lang="en-US" sz="3200" dirty="0" smtClean="0"/>
              <a:t>naturally neutralize </a:t>
            </a:r>
            <a:r>
              <a:rPr lang="en-US" sz="3200" dirty="0" smtClean="0"/>
              <a:t>excess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</a:t>
            </a:r>
            <a:r>
              <a:rPr lang="en-US" sz="3200" dirty="0" smtClean="0"/>
              <a:t>acidity that can cause illness &amp;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   premature aging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Maintain </a:t>
            </a:r>
            <a:r>
              <a:rPr lang="en-US" sz="3200" dirty="0" smtClean="0"/>
              <a:t>&amp; restore the pH value of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   body</a:t>
            </a:r>
            <a:r>
              <a:rPr lang="en-US" sz="3200" dirty="0" smtClean="0"/>
              <a:t>, </a:t>
            </a:r>
            <a:r>
              <a:rPr lang="en-US" sz="3200" dirty="0" smtClean="0"/>
              <a:t>help </a:t>
            </a:r>
            <a:r>
              <a:rPr lang="en-US" sz="3200" dirty="0" smtClean="0"/>
              <a:t>to relieve </a:t>
            </a:r>
            <a:r>
              <a:rPr lang="en-US" sz="3200" dirty="0" smtClean="0"/>
              <a:t>acidity</a:t>
            </a:r>
            <a:endParaRPr lang="en-US" sz="3200" dirty="0" smtClean="0"/>
          </a:p>
        </p:txBody>
      </p:sp>
      <p:pic>
        <p:nvPicPr>
          <p:cNvPr id="6146" name="Picture 2" descr="Product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2286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lgerian" pitchFamily="82" charset="0"/>
                <a:ea typeface="+mj-ea"/>
                <a:cs typeface="Arial" pitchFamily="34" charset="0"/>
              </a:rPr>
              <a:t>Highest Quality Product</a:t>
            </a:r>
            <a:endParaRPr lang="en-US" sz="5400" b="1" dirty="0">
              <a:solidFill>
                <a:schemeClr val="bg1"/>
              </a:solidFill>
              <a:latin typeface="Algerian" pitchFamily="82" charset="0"/>
              <a:ea typeface="+mj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219200"/>
            <a:ext cx="868680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Each batch of </a:t>
            </a:r>
            <a:r>
              <a:rPr lang="en-US" sz="3200" dirty="0" smtClean="0"/>
              <a:t>Keva Acidity Care Drops is </a:t>
            </a:r>
            <a:r>
              <a:rPr lang="en-US" sz="3200" dirty="0" smtClean="0"/>
              <a:t>produced under international </a:t>
            </a:r>
            <a:r>
              <a:rPr lang="en-US" sz="3200" b="1" dirty="0" smtClean="0"/>
              <a:t>GMP</a:t>
            </a:r>
            <a:r>
              <a:rPr lang="en-US" sz="3200" dirty="0" smtClean="0"/>
              <a:t> regulations, have got internationally acclaimed </a:t>
            </a:r>
            <a:r>
              <a:rPr lang="en-US" sz="3200" b="1" dirty="0" smtClean="0"/>
              <a:t>HALAL </a:t>
            </a:r>
            <a:r>
              <a:rPr lang="en-US" sz="3200" dirty="0" smtClean="0"/>
              <a:t>&amp; </a:t>
            </a:r>
            <a:r>
              <a:rPr lang="en-US" sz="3200" b="1" dirty="0" smtClean="0"/>
              <a:t>KOSHER</a:t>
            </a:r>
            <a:r>
              <a:rPr lang="en-US" sz="3200" dirty="0" smtClean="0"/>
              <a:t> Certification</a:t>
            </a:r>
            <a:endParaRPr lang="en-US" sz="3200" dirty="0"/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114800"/>
            <a:ext cx="1828800" cy="2133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2" descr="http://t3.gstatic.com/images?q=tbn:ANd9GcRW3HLeKjphBfW_dIxEyeRaJMOzBKB8Rf39h1u8c7-DlaHhhRWcB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114800"/>
            <a:ext cx="20574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http://www.themanstoreonline.com/v/vspfiles/assets/images/kosher%20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114800"/>
            <a:ext cx="18288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lgerian" pitchFamily="82" charset="0"/>
              </a:rPr>
              <a:t>Test to check effectiveness of Acidity care drops</a:t>
            </a:r>
            <a:endParaRPr lang="en-US" sz="44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40919"/>
            <a:ext cx="9144000" cy="209288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/>
              <a:t>Take glass of fresh water </a:t>
            </a:r>
            <a:r>
              <a:rPr lang="en-US" sz="2600" dirty="0" smtClean="0"/>
              <a:t>and add few drops of Betadine in it </a:t>
            </a:r>
          </a:p>
          <a:p>
            <a:pPr lvl="0">
              <a:buFont typeface="Wingdings" pitchFamily="2" charset="2"/>
              <a:buChar char="Ø"/>
            </a:pPr>
            <a:r>
              <a:rPr lang="en-US" sz="2600" dirty="0" smtClean="0"/>
              <a:t>The </a:t>
            </a:r>
            <a:r>
              <a:rPr lang="en-US" sz="2600" dirty="0" smtClean="0"/>
              <a:t>color </a:t>
            </a:r>
            <a:r>
              <a:rPr lang="en-US" sz="2600" dirty="0" smtClean="0"/>
              <a:t>of water changes </a:t>
            </a:r>
            <a:r>
              <a:rPr lang="en-US" sz="2600" dirty="0" smtClean="0"/>
              <a:t>to </a:t>
            </a:r>
            <a:r>
              <a:rPr lang="en-US" sz="2600" dirty="0" smtClean="0"/>
              <a:t>red </a:t>
            </a:r>
            <a:endParaRPr lang="en-US" sz="2600" dirty="0" smtClean="0"/>
          </a:p>
          <a:p>
            <a:pPr lvl="0">
              <a:buFont typeface="Wingdings" pitchFamily="2" charset="2"/>
              <a:buChar char="Ø"/>
            </a:pPr>
            <a:r>
              <a:rPr lang="en-US" sz="2600" dirty="0" smtClean="0"/>
              <a:t>Then add few drops of Acidity Care Drops in Betadine containing</a:t>
            </a:r>
          </a:p>
          <a:p>
            <a:pPr lvl="0"/>
            <a:r>
              <a:rPr lang="en-US" sz="2600" dirty="0" smtClean="0"/>
              <a:t> </a:t>
            </a:r>
            <a:r>
              <a:rPr lang="en-US" sz="2600" dirty="0" smtClean="0"/>
              <a:t>   solution, then red color will disappear and water will come to its</a:t>
            </a:r>
          </a:p>
          <a:p>
            <a:pPr lvl="0"/>
            <a:r>
              <a:rPr lang="en-US" sz="2600" dirty="0" smtClean="0"/>
              <a:t> </a:t>
            </a:r>
            <a:r>
              <a:rPr lang="en-US" sz="2600" dirty="0" smtClean="0"/>
              <a:t>   natural color</a:t>
            </a:r>
            <a:endParaRPr lang="en-US" sz="2600" dirty="0" smtClean="0"/>
          </a:p>
        </p:txBody>
      </p:sp>
      <p:pic>
        <p:nvPicPr>
          <p:cNvPr id="5121" name="Picture 1" descr="E:\gagandeep kaur data\keva herbal products\demo ppts\Picture 0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13716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2" name="Picture 2" descr="E:\gagandeep kaur data\keva herbal products\demo ppts\Picture 0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038600"/>
            <a:ext cx="12954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3" name="Picture 3" descr="E:\gagandeep kaur data\keva herbal products\demo ppts\Picture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038600"/>
            <a:ext cx="12192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Right Arrow 8"/>
          <p:cNvSpPr/>
          <p:nvPr/>
        </p:nvSpPr>
        <p:spPr>
          <a:xfrm>
            <a:off x="4343400" y="5105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981200" y="5105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629400" y="5105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 descr="C:\Documents and Settings\store1\My Documents\pictures\sdcsd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038600"/>
            <a:ext cx="12192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Conclusion</a:t>
            </a:r>
            <a:endParaRPr lang="en-US" sz="54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676400"/>
            <a:ext cx="63246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Shows </a:t>
            </a:r>
            <a:r>
              <a:rPr lang="en-US" sz="2800" dirty="0" smtClean="0"/>
              <a:t>that </a:t>
            </a:r>
            <a:r>
              <a:rPr lang="en-US" sz="2800" dirty="0" smtClean="0"/>
              <a:t>Acidity care drops provide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</a:t>
            </a:r>
            <a:r>
              <a:rPr lang="en-US" sz="2800" dirty="0" smtClean="0"/>
              <a:t> strong anti oxidant protection</a:t>
            </a:r>
            <a:r>
              <a:rPr lang="en-US" sz="2800" dirty="0" smtClean="0"/>
              <a:t>, </a:t>
            </a:r>
            <a:r>
              <a:rPr lang="en-US" sz="2800" dirty="0" smtClean="0"/>
              <a:t>protect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smtClean="0"/>
              <a:t>stomach cells from free radicals damage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caused by excess acid production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Destroy excess acid in stomach and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</a:t>
            </a:r>
            <a:r>
              <a:rPr lang="en-US" sz="2800" dirty="0" smtClean="0"/>
              <a:t> prevent from so many acidity related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</a:t>
            </a:r>
            <a:r>
              <a:rPr lang="en-US" sz="2800" dirty="0" smtClean="0"/>
              <a:t> problems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675293"/>
            <a:ext cx="8763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used on </a:t>
            </a:r>
            <a:r>
              <a:rPr lang="en-US" sz="2800" dirty="0" smtClean="0"/>
              <a:t>regular basis, </a:t>
            </a:r>
            <a:r>
              <a:rPr lang="en-US" sz="2800" dirty="0" smtClean="0"/>
              <a:t>Acidity Care Drops can </a:t>
            </a:r>
            <a:r>
              <a:rPr lang="en-US" sz="2800" dirty="0" smtClean="0"/>
              <a:t>naturally</a:t>
            </a:r>
          </a:p>
          <a:p>
            <a:r>
              <a:rPr lang="en-US" sz="2800" dirty="0" smtClean="0"/>
              <a:t>Neutralize excess acid and promote gastrointestinal health</a:t>
            </a:r>
            <a:endParaRPr lang="en-US" sz="2800" dirty="0" smtClean="0"/>
          </a:p>
        </p:txBody>
      </p:sp>
      <p:pic>
        <p:nvPicPr>
          <p:cNvPr id="6" name="Picture 2" descr="Product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2133600" cy="426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2.gstatic.com/images?q=tbn:ANd9GcTsbtc6KGB3cvPcB8SICkvjk2RtzyqA66tXPz_OwXktbf1Iswz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5181600" cy="3276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188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aman</cp:lastModifiedBy>
  <cp:revision>158</cp:revision>
  <dcterms:created xsi:type="dcterms:W3CDTF">2006-08-16T00:00:00Z</dcterms:created>
  <dcterms:modified xsi:type="dcterms:W3CDTF">2015-04-17T10:40:21Z</dcterms:modified>
</cp:coreProperties>
</file>