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4" r:id="rId2"/>
    <p:sldId id="256" r:id="rId3"/>
    <p:sldId id="290" r:id="rId4"/>
    <p:sldId id="291" r:id="rId5"/>
    <p:sldId id="286" r:id="rId6"/>
    <p:sldId id="287" r:id="rId7"/>
    <p:sldId id="295" r:id="rId8"/>
    <p:sldId id="288" r:id="rId9"/>
    <p:sldId id="293" r:id="rId10"/>
    <p:sldId id="296" r:id="rId11"/>
    <p:sldId id="289" r:id="rId12"/>
    <p:sldId id="297" r:id="rId13"/>
    <p:sldId id="294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CC"/>
    <a:srgbClr val="99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06" autoAdjust="0"/>
    <p:restoredTop sz="93122" autoAdjust="0"/>
  </p:normalViewPr>
  <p:slideViewPr>
    <p:cSldViewPr>
      <p:cViewPr varScale="1">
        <p:scale>
          <a:sx n="69" d="100"/>
          <a:sy n="69" d="100"/>
        </p:scale>
        <p:origin x="-5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CE6A4-58D8-4EC4-89E0-F1CC8BA0E5D8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C259B-4AA0-40E1-9164-1982475C7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C259B-4AA0-40E1-9164-1982475C72B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tore1\My Documents\16136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8" descr="Keva Agro 80 pl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0"/>
            <a:ext cx="29718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0" y="1371600"/>
            <a:ext cx="6172200" cy="1107996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lgerian" pitchFamily="82" charset="0"/>
              </a:rPr>
              <a:t>Agro 80 Plus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" y="4114800"/>
            <a:ext cx="4876800" cy="830997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Brush Script MT" pitchFamily="66" charset="0"/>
              </a:rPr>
              <a:t>By Keva Industries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lgerian" pitchFamily="82" charset="0"/>
              </a:rPr>
              <a:t>MUSTARD Test</a:t>
            </a:r>
            <a:endParaRPr lang="en-US" sz="5400" b="1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066800"/>
            <a:ext cx="8763000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sz="3000" dirty="0" smtClean="0"/>
              <a:t>Then add few drops of Keva Agro 80 Plus in it</a:t>
            </a:r>
          </a:p>
          <a:p>
            <a:pPr lvl="0">
              <a:buFont typeface="Wingdings" pitchFamily="2" charset="2"/>
              <a:buChar char="Ø"/>
            </a:pPr>
            <a:r>
              <a:rPr lang="en-US" sz="3000" dirty="0" smtClean="0"/>
              <a:t>After adding Agro 80 Plus oil will completely dissolve</a:t>
            </a:r>
          </a:p>
          <a:p>
            <a:pPr lvl="0"/>
            <a:r>
              <a:rPr lang="en-US" sz="3000" dirty="0" smtClean="0"/>
              <a:t>    in water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5751493"/>
            <a:ext cx="8839200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shows that </a:t>
            </a:r>
            <a:r>
              <a:rPr lang="en-US" sz="2800" b="1" dirty="0" smtClean="0"/>
              <a:t>Keva Agro 80 Plus reduce surface tension and promote uniform spreading of pesticides in water</a:t>
            </a:r>
            <a:endParaRPr lang="en-US" sz="2800" b="1" dirty="0"/>
          </a:p>
        </p:txBody>
      </p:sp>
      <p:pic>
        <p:nvPicPr>
          <p:cNvPr id="5122" name="Picture 2" descr="E:\gagandeep kaur data\keva herbal products\demo ppts\Graphic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667000"/>
            <a:ext cx="1371600" cy="2895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Right Arrow 8"/>
          <p:cNvSpPr/>
          <p:nvPr/>
        </p:nvSpPr>
        <p:spPr>
          <a:xfrm>
            <a:off x="4050792" y="3886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 descr="E:\gagandeep kaur data\keva herbal products\demo ppts\Graphic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667000"/>
            <a:ext cx="1295400" cy="2895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lgerian" pitchFamily="82" charset="0"/>
              </a:rPr>
              <a:t>Conclusion</a:t>
            </a:r>
            <a:endParaRPr lang="en-US" sz="5400" b="1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023170"/>
            <a:ext cx="8686800" cy="304698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From these two tests it is concluded that Agro 80 Plus increase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Uniform mixing of </a:t>
            </a:r>
            <a:r>
              <a:rPr lang="en-US" sz="3200" dirty="0" smtClean="0"/>
              <a:t>pesticides, insecticides, </a:t>
            </a:r>
            <a:r>
              <a:rPr lang="en-US" sz="3200" dirty="0" smtClean="0"/>
              <a:t>fungicides, foliar fertilizers and </a:t>
            </a:r>
            <a:r>
              <a:rPr lang="en-US" sz="3200" dirty="0" smtClean="0"/>
              <a:t>defoliators</a:t>
            </a:r>
            <a:r>
              <a:rPr lang="en-US" sz="3200" dirty="0" smtClean="0"/>
              <a:t> </a:t>
            </a:r>
            <a:r>
              <a:rPr lang="en-US" sz="3200" dirty="0" smtClean="0"/>
              <a:t>with water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Uniform spreading </a:t>
            </a:r>
            <a:r>
              <a:rPr lang="en-US" sz="3200" dirty="0" smtClean="0"/>
              <a:t>on </a:t>
            </a:r>
            <a:r>
              <a:rPr lang="en-US" sz="3200" dirty="0" smtClean="0"/>
              <a:t>leaf </a:t>
            </a:r>
            <a:r>
              <a:rPr lang="en-US" sz="3200" dirty="0" smtClean="0"/>
              <a:t>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lgerian" pitchFamily="82" charset="0"/>
              </a:rPr>
              <a:t>Conclusion</a:t>
            </a:r>
            <a:endParaRPr lang="en-US" sz="5400" b="1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023170"/>
            <a:ext cx="8686800" cy="35394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Also it </a:t>
            </a:r>
            <a:r>
              <a:rPr lang="en-US" sz="3200" dirty="0" smtClean="0"/>
              <a:t>is concluded that Agro 80 Plus </a:t>
            </a:r>
            <a:r>
              <a:rPr lang="en-US" sz="3200" dirty="0" smtClean="0"/>
              <a:t>can help - </a:t>
            </a:r>
            <a:endParaRPr lang="en-US" sz="3200" dirty="0" smtClean="0"/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Even penetration of pesticides, insecticides, fungicides, foliar fertilizers and defoliators </a:t>
            </a:r>
            <a:r>
              <a:rPr lang="en-US" sz="3200" dirty="0" smtClean="0"/>
              <a:t>even help in irrigation when mixing with water</a:t>
            </a:r>
            <a:endParaRPr lang="en-US" sz="3200" dirty="0" smtClean="0"/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Performance of pesticides, insecticides, fungicides, foliar fertilizers and defoliators </a:t>
            </a:r>
          </a:p>
          <a:p>
            <a:r>
              <a:rPr lang="en-US" sz="3200" dirty="0" smtClean="0"/>
              <a:t>Hence Better </a:t>
            </a:r>
            <a:r>
              <a:rPr lang="en-US" sz="3200" dirty="0" smtClean="0"/>
              <a:t>crop yield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76200"/>
            <a:ext cx="9144000" cy="286232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lgerian" pitchFamily="82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effectLst/>
                <a:latin typeface="Algerian" pitchFamily="82" charset="0"/>
                <a:ea typeface="Times New Roman" pitchFamily="18" charset="0"/>
                <a:cs typeface="Arial" pitchFamily="34" charset="0"/>
              </a:rPr>
              <a:t>Vastly superior to any competing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effectLst/>
                <a:latin typeface="Algerian" pitchFamily="82" charset="0"/>
                <a:ea typeface="Times New Roman" pitchFamily="18" charset="0"/>
                <a:cs typeface="Arial" pitchFamily="34" charset="0"/>
              </a:rPr>
              <a:t>product in the market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1" u="none" strike="noStrike" cap="none" normalizeH="0" baseline="0" dirty="0" smtClean="0">
              <a:ln>
                <a:noFill/>
              </a:ln>
              <a:effectLst/>
              <a:latin typeface="Algerian" pitchFamily="82" charset="0"/>
            </a:endParaRPr>
          </a:p>
        </p:txBody>
      </p:sp>
      <p:pic>
        <p:nvPicPr>
          <p:cNvPr id="1026" name="Picture 2" descr="C:\Documents and Settings\store1\My Documents\pct-welcome-bann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encrypted-tbn2.gstatic.com/images?q=tbn:ANd9GcTsbtc6KGB3cvPcB8SICkvjk2RtzyqA66tXPz_OwXktbf1Iswz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981200"/>
            <a:ext cx="5029200" cy="2743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lgerian" pitchFamily="82" charset="0"/>
              </a:rPr>
              <a:t>Keva Agro 80 Plus</a:t>
            </a:r>
            <a:endParaRPr lang="en-US" sz="5400" b="1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5638800"/>
            <a:ext cx="8915400" cy="1077218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Improve effectiveness of pesticides and </a:t>
            </a:r>
          </a:p>
          <a:p>
            <a:pPr algn="ctr"/>
            <a:r>
              <a:rPr lang="en-US" sz="3200" dirty="0" smtClean="0"/>
              <a:t>fertilizers, increase crop yield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2362200"/>
            <a:ext cx="5486400" cy="30469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Non ionic spray adjuvant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Highly concentrated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All purpose spray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Non toxic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Non corrosive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Biodegradable</a:t>
            </a:r>
          </a:p>
        </p:txBody>
      </p:sp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1905000"/>
            <a:ext cx="1905000" cy="2209800"/>
          </a:xfrm>
          <a:prstGeom prst="rect">
            <a:avLst/>
          </a:prstGeom>
        </p:spPr>
      </p:pic>
      <p:pic>
        <p:nvPicPr>
          <p:cNvPr id="10" name="Picture 9" descr="images (1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048000"/>
            <a:ext cx="1447800" cy="1752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1066800"/>
            <a:ext cx="8839200" cy="107721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Formulated by Keva Industries in joint venture with Droi Pharma, USA</a:t>
            </a:r>
          </a:p>
        </p:txBody>
      </p:sp>
      <p:pic>
        <p:nvPicPr>
          <p:cNvPr id="12" name="Picture 11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3886200"/>
            <a:ext cx="1295401" cy="1676399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lgerian" pitchFamily="82" charset="0"/>
              </a:rPr>
              <a:t>Need of Keva Agro 80 Plus</a:t>
            </a:r>
            <a:endParaRPr lang="en-US" sz="4800" b="1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505200"/>
            <a:ext cx="6705600" cy="2554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Pesticides do not effectively penetrate leaf surface due to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Wax or oils present on leaf surface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Surface tension between leaf surface </a:t>
            </a:r>
          </a:p>
          <a:p>
            <a:r>
              <a:rPr lang="en-US" sz="3200" dirty="0" smtClean="0"/>
              <a:t>    and spray droplet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295400"/>
            <a:ext cx="8763000" cy="156966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 a pesticide to be effective, spray droplet must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Spread out uniformly over leaf surface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Penetrate the leaf surface</a:t>
            </a:r>
          </a:p>
        </p:txBody>
      </p:sp>
      <p:pic>
        <p:nvPicPr>
          <p:cNvPr id="2050" name="Picture 2" descr="C:\Documents and Settings\store1\My Documents\iStock_000003913528Medium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657600"/>
            <a:ext cx="1905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lgerian" pitchFamily="82" charset="0"/>
              </a:rPr>
              <a:t>Need of Keva Agro 80 Plus</a:t>
            </a:r>
            <a:endParaRPr lang="en-US" sz="4800" b="1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3074" name="Picture 2" descr="C:\Documents and Settings\store1\My Documents\happy-farm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0"/>
            <a:ext cx="5943600" cy="2209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52400" y="1633478"/>
            <a:ext cx="6705600" cy="286232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000" dirty="0" smtClean="0"/>
              <a:t>Reduce the surface tension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/>
              <a:t>Prevent beading of droplets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/>
              <a:t>Enable uniform coverage of pesticides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/>
              <a:t>Help pesticides to penetrate the surface </a:t>
            </a:r>
          </a:p>
          <a:p>
            <a:r>
              <a:rPr lang="en-US" sz="3000" dirty="0" smtClean="0"/>
              <a:t>   of the leaf faster and more evenly 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/>
              <a:t>Ultimately, result in a better crop yield</a:t>
            </a:r>
            <a:endParaRPr lang="en-US" sz="3000" dirty="0"/>
          </a:p>
        </p:txBody>
      </p:sp>
      <p:pic>
        <p:nvPicPr>
          <p:cNvPr id="10" name="Picture 9" descr="Keva Agro 80 pl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1905000"/>
            <a:ext cx="1981200" cy="4267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762000" y="914400"/>
            <a:ext cx="7543800" cy="553998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Mixing Agro 80 Plus with the pesticide solution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lgerian" pitchFamily="82" charset="0"/>
              </a:rPr>
              <a:t>DEMO TO CHECK Agro 80 Plus quality</a:t>
            </a:r>
            <a:endParaRPr lang="en-US" sz="4400" b="1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1828800"/>
            <a:ext cx="40386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dirty="0" smtClean="0">
                <a:latin typeface="Algerian" pitchFamily="82" charset="0"/>
              </a:rPr>
              <a:t>Mustard Test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576697"/>
            <a:ext cx="8610600" cy="206210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Show how well Keva Agro 80 Plus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Reduce surface tension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Increase </a:t>
            </a:r>
            <a:r>
              <a:rPr lang="en-US" sz="3200" dirty="0" err="1" smtClean="0"/>
              <a:t>wettability</a:t>
            </a:r>
            <a:r>
              <a:rPr lang="en-US" sz="3200" dirty="0" smtClean="0"/>
              <a:t>, </a:t>
            </a:r>
            <a:r>
              <a:rPr lang="en-US" sz="3200" dirty="0" err="1" smtClean="0"/>
              <a:t>spreadability</a:t>
            </a:r>
            <a:r>
              <a:rPr lang="en-US" sz="3200" dirty="0" smtClean="0"/>
              <a:t> &amp; penetration</a:t>
            </a:r>
          </a:p>
          <a:p>
            <a:r>
              <a:rPr lang="en-US" sz="3200" dirty="0" smtClean="0"/>
              <a:t>    power of pesticides, insecticides or fertilizers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1828800"/>
            <a:ext cx="33528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dirty="0" smtClean="0">
                <a:latin typeface="Algerian" pitchFamily="82" charset="0"/>
              </a:rPr>
              <a:t>Drop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lgerian" pitchFamily="82" charset="0"/>
              </a:rPr>
              <a:t>Drop Test</a:t>
            </a:r>
            <a:endParaRPr lang="en-US" sz="5400" b="1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392740"/>
            <a:ext cx="5029200" cy="156966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Take 2 pieces of card board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Place one drops of water </a:t>
            </a:r>
          </a:p>
          <a:p>
            <a:r>
              <a:rPr lang="en-US" sz="3200" dirty="0" smtClean="0"/>
              <a:t>    on each board</a:t>
            </a:r>
          </a:p>
        </p:txBody>
      </p:sp>
      <p:pic>
        <p:nvPicPr>
          <p:cNvPr id="1026" name="Picture 2" descr="E:\gagandeep kaur data\keva herbal products\demo ppts\Graphi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981200"/>
            <a:ext cx="3581400" cy="2435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52400" y="5004137"/>
            <a:ext cx="8839200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It </a:t>
            </a:r>
            <a:r>
              <a:rPr lang="en-US" sz="3200" dirty="0" smtClean="0"/>
              <a:t>forms </a:t>
            </a:r>
            <a:r>
              <a:rPr lang="en-US" sz="3200" dirty="0" smtClean="0"/>
              <a:t>a bead like structure </a:t>
            </a:r>
            <a:r>
              <a:rPr lang="en-US" sz="2800" dirty="0" smtClean="0"/>
              <a:t>(because of the surface</a:t>
            </a:r>
          </a:p>
          <a:p>
            <a:r>
              <a:rPr lang="en-US" sz="2800" dirty="0" smtClean="0"/>
              <a:t>    tension between the surface of board and water droplet)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lgerian" pitchFamily="82" charset="0"/>
              </a:rPr>
              <a:t>Drop Test</a:t>
            </a:r>
            <a:endParaRPr lang="en-US" sz="5400" b="1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2257723"/>
            <a:ext cx="5715000" cy="2923877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sz="3200" dirty="0" smtClean="0"/>
              <a:t>Then place a drop of Keva Agro</a:t>
            </a:r>
          </a:p>
          <a:p>
            <a:pPr lvl="0"/>
            <a:r>
              <a:rPr lang="en-US" sz="3200" dirty="0" smtClean="0"/>
              <a:t>    80 Plus on this water droplet</a:t>
            </a:r>
          </a:p>
          <a:p>
            <a:pPr lvl="0">
              <a:buFont typeface="Wingdings" pitchFamily="2" charset="2"/>
              <a:buChar char="Ø"/>
            </a:pPr>
            <a:r>
              <a:rPr lang="en-US" sz="3200" dirty="0" smtClean="0"/>
              <a:t>Water droplet spread </a:t>
            </a:r>
          </a:p>
          <a:p>
            <a:pPr lvl="0"/>
            <a:r>
              <a:rPr lang="en-US" sz="3200" dirty="0" smtClean="0"/>
              <a:t>    </a:t>
            </a:r>
            <a:r>
              <a:rPr lang="en-US" sz="2800" dirty="0" smtClean="0"/>
              <a:t>(as it </a:t>
            </a:r>
            <a:r>
              <a:rPr lang="en-US" sz="2800" dirty="0" smtClean="0"/>
              <a:t>decreases </a:t>
            </a:r>
            <a:r>
              <a:rPr lang="en-US" sz="2800" dirty="0" smtClean="0"/>
              <a:t>the surface tension</a:t>
            </a:r>
          </a:p>
          <a:p>
            <a:pPr lvl="0"/>
            <a:r>
              <a:rPr lang="en-US" sz="2800" dirty="0" smtClean="0"/>
              <a:t>     between the surface of board and </a:t>
            </a:r>
          </a:p>
          <a:p>
            <a:pPr lvl="0"/>
            <a:r>
              <a:rPr lang="en-US" sz="2800" dirty="0" smtClean="0"/>
              <a:t>     water droplet)</a:t>
            </a:r>
          </a:p>
        </p:txBody>
      </p:sp>
      <p:pic>
        <p:nvPicPr>
          <p:cNvPr id="2050" name="Picture 2" descr="E:\gagandeep kaur data\keva herbal products\demo ppts\Graphic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600200"/>
            <a:ext cx="2971800" cy="2133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1" name="Picture 3" descr="E:\gagandeep kaur data\keva herbal products\demo ppts\Graphic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114800"/>
            <a:ext cx="2971800" cy="2133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lgerian" pitchFamily="82" charset="0"/>
              </a:rPr>
              <a:t>Drop Test</a:t>
            </a:r>
            <a:endParaRPr lang="en-US" sz="5400" b="1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295400"/>
            <a:ext cx="5715000" cy="156966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sz="3200" dirty="0" smtClean="0"/>
              <a:t>Then cut the board from centre</a:t>
            </a:r>
          </a:p>
          <a:p>
            <a:pPr lvl="0">
              <a:buFont typeface="Wingdings" pitchFamily="2" charset="2"/>
              <a:buChar char="Ø"/>
            </a:pPr>
            <a:r>
              <a:rPr lang="en-US" sz="3200" dirty="0" smtClean="0"/>
              <a:t>You can clearly see that water</a:t>
            </a:r>
          </a:p>
          <a:p>
            <a:pPr lvl="0"/>
            <a:r>
              <a:rPr lang="en-US" sz="3200" dirty="0" smtClean="0"/>
              <a:t>    </a:t>
            </a:r>
            <a:r>
              <a:rPr lang="en-US" sz="3200" dirty="0" smtClean="0"/>
              <a:t>started spreading</a:t>
            </a:r>
            <a:endParaRPr lang="en-US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124200" y="3352800"/>
            <a:ext cx="5867400" cy="2062103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While in 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board water has </a:t>
            </a:r>
          </a:p>
          <a:p>
            <a:pPr algn="ctr"/>
            <a:r>
              <a:rPr lang="en-US" sz="3200" dirty="0" smtClean="0"/>
              <a:t>    remained </a:t>
            </a:r>
            <a:r>
              <a:rPr lang="en-US" sz="3200" dirty="0" smtClean="0"/>
              <a:t>on the same area </a:t>
            </a:r>
            <a:endParaRPr lang="en-US" sz="3200" dirty="0" smtClean="0"/>
          </a:p>
          <a:p>
            <a:pPr algn="ctr"/>
            <a:r>
              <a:rPr lang="en-US" sz="3200" dirty="0" smtClean="0"/>
              <a:t>    </a:t>
            </a:r>
            <a:r>
              <a:rPr lang="en-US" sz="3200" dirty="0" smtClean="0"/>
              <a:t>only no spreading was noticed there</a:t>
            </a:r>
            <a:endParaRPr lang="en-US" sz="3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52400" y="5320605"/>
            <a:ext cx="8839200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shows that </a:t>
            </a:r>
            <a:r>
              <a:rPr lang="en-US" sz="2800" b="1" dirty="0" smtClean="0"/>
              <a:t>Keva Agro 80 Plus increase </a:t>
            </a:r>
            <a:r>
              <a:rPr lang="en-US" sz="2800" dirty="0" smtClean="0"/>
              <a:t>the penetration power of water or we can say that </a:t>
            </a:r>
            <a:r>
              <a:rPr lang="en-US" sz="2800" b="1" dirty="0" smtClean="0"/>
              <a:t>penetration power of pesticides</a:t>
            </a:r>
            <a:endParaRPr lang="en-US" sz="2800" b="1" dirty="0"/>
          </a:p>
        </p:txBody>
      </p:sp>
      <p:pic>
        <p:nvPicPr>
          <p:cNvPr id="3074" name="Picture 2" descr="E:\gagandeep kaur data\keva herbal products\demo ppts\Graphic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295400"/>
            <a:ext cx="2971800" cy="1752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5" name="Picture 3" descr="E:\gagandeep kaur data\keva herbal products\demo ppts\Graphic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124200"/>
            <a:ext cx="28194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lgerian" pitchFamily="82" charset="0"/>
              </a:rPr>
              <a:t>MUSTARD Test</a:t>
            </a:r>
            <a:endParaRPr lang="en-US" sz="5400" b="1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143000"/>
            <a:ext cx="8763000" cy="206210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sz="3200" dirty="0" smtClean="0"/>
              <a:t>Take one glass of water</a:t>
            </a:r>
          </a:p>
          <a:p>
            <a:pPr lvl="0">
              <a:buFont typeface="Wingdings" pitchFamily="2" charset="2"/>
              <a:buChar char="Ø"/>
            </a:pPr>
            <a:r>
              <a:rPr lang="en-US" sz="3200" dirty="0" smtClean="0"/>
              <a:t>Add few drops of mustard oil</a:t>
            </a:r>
          </a:p>
          <a:p>
            <a:pPr lvl="0">
              <a:buFont typeface="Wingdings" pitchFamily="2" charset="2"/>
              <a:buChar char="Ø"/>
            </a:pPr>
            <a:r>
              <a:rPr lang="en-US" sz="3200" dirty="0" smtClean="0"/>
              <a:t>It form a bead like structure over the surface of</a:t>
            </a:r>
          </a:p>
          <a:p>
            <a:pPr lvl="0"/>
            <a:r>
              <a:rPr lang="en-US" sz="3200" dirty="0" smtClean="0"/>
              <a:t>    water</a:t>
            </a:r>
          </a:p>
        </p:txBody>
      </p:sp>
      <p:pic>
        <p:nvPicPr>
          <p:cNvPr id="4098" name="Picture 2" descr="E:\gagandeep kaur data\keva herbal products\demo ppts\Graphic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429000"/>
            <a:ext cx="1600200" cy="304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Right Arrow 8"/>
          <p:cNvSpPr/>
          <p:nvPr/>
        </p:nvSpPr>
        <p:spPr>
          <a:xfrm>
            <a:off x="4191000" y="4648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 descr="E:\gagandeep kaur data\keva herbal products\demo ppts\Graphic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505200"/>
            <a:ext cx="1447800" cy="304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</TotalTime>
  <Words>476</Words>
  <Application>Microsoft Office PowerPoint</Application>
  <PresentationFormat>On-screen Show (4:3)</PresentationFormat>
  <Paragraphs>79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Haneet</cp:lastModifiedBy>
  <cp:revision>143</cp:revision>
  <dcterms:created xsi:type="dcterms:W3CDTF">2006-08-16T00:00:00Z</dcterms:created>
  <dcterms:modified xsi:type="dcterms:W3CDTF">2015-04-17T11:14:32Z</dcterms:modified>
</cp:coreProperties>
</file>