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6" r:id="rId3"/>
    <p:sldId id="283" r:id="rId4"/>
    <p:sldId id="278" r:id="rId5"/>
    <p:sldId id="282" r:id="rId6"/>
    <p:sldId id="284" r:id="rId7"/>
    <p:sldId id="285" r:id="rId8"/>
    <p:sldId id="28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06" autoAdjust="0"/>
    <p:restoredTop sz="94660"/>
  </p:normalViewPr>
  <p:slideViewPr>
    <p:cSldViewPr>
      <p:cViewPr varScale="1">
        <p:scale>
          <a:sx n="69" d="100"/>
          <a:sy n="69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CE6A4-58D8-4EC4-89E0-F1CC8BA0E5D8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C259B-4AA0-40E1-9164-1982475C7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D06-4AF4-4934-B383-79BA1AFB58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943600" cy="1754326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lgerian" pitchFamily="82" charset="0"/>
              </a:rPr>
              <a:t>Keva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Algerian" pitchFamily="82" charset="0"/>
              </a:rPr>
              <a:t>Aloe Vera gel</a:t>
            </a:r>
          </a:p>
        </p:txBody>
      </p:sp>
      <p:pic>
        <p:nvPicPr>
          <p:cNvPr id="28674" name="Picture 2" descr="Product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2004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5" name="Picture 3" descr="C:\Documents and Settings\store1\My Documents\pictures\Young-Children-Need-Flu-Prot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594360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035308"/>
            <a:ext cx="4800600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Scientifically proved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smtClean="0"/>
              <a:t>No side effects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smtClean="0"/>
              <a:t>No Artificial Color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smtClean="0"/>
              <a:t>No Artificial Flavor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smtClean="0"/>
              <a:t>100% Sugar free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smtClean="0"/>
              <a:t>No added water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smtClean="0"/>
              <a:t>Not made from powder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smtClean="0"/>
              <a:t>No Thickeners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smtClean="0"/>
              <a:t>Oxidation-free packaged 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smtClean="0"/>
              <a:t>100% stabilized Aloe Vera Gel</a:t>
            </a:r>
          </a:p>
          <a:p>
            <a:pPr lvl="0">
              <a:buFont typeface="Wingdings" pitchFamily="2" charset="2"/>
              <a:buChar char="v"/>
            </a:pPr>
            <a:r>
              <a:rPr lang="en-US" sz="2800" dirty="0" smtClean="0"/>
              <a:t>Cold temperature processed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38664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schemeClr val="bg1"/>
                </a:solidFill>
                <a:latin typeface="Algerian" pitchFamily="82" charset="0"/>
              </a:rPr>
              <a:t>Nature’s Original Health Drink</a:t>
            </a:r>
          </a:p>
        </p:txBody>
      </p:sp>
      <p:pic>
        <p:nvPicPr>
          <p:cNvPr id="9" name="Picture 2" descr="Product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838200"/>
            <a:ext cx="2438400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6106180"/>
            <a:ext cx="9144000" cy="507831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/>
              <a:t>Specially designed to enhance proper functioning in the body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lgerian" pitchFamily="82" charset="0"/>
                <a:ea typeface="+mj-ea"/>
                <a:cs typeface="Arial" pitchFamily="34" charset="0"/>
              </a:rPr>
              <a:t>Extracted From Freshly Harvested Mature leaves</a:t>
            </a:r>
            <a:endParaRPr lang="en-US" sz="4400" dirty="0">
              <a:solidFill>
                <a:schemeClr val="bg1"/>
              </a:solidFill>
              <a:latin typeface="Algerian" pitchFamily="82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81200"/>
            <a:ext cx="9067800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Produced </a:t>
            </a:r>
            <a:r>
              <a:rPr lang="en-US" sz="3200" b="1" dirty="0" smtClean="0"/>
              <a:t>from</a:t>
            </a:r>
            <a:r>
              <a:rPr lang="en-US" sz="3200" dirty="0" smtClean="0"/>
              <a:t> </a:t>
            </a:r>
            <a:r>
              <a:rPr lang="en-US" sz="3200" b="1" dirty="0" smtClean="0"/>
              <a:t>fresh and matured Aloe Vera leaves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Obtained </a:t>
            </a:r>
            <a:r>
              <a:rPr lang="en-US" sz="3200" b="1" dirty="0" smtClean="0"/>
              <a:t>from most nutritionally rich </a:t>
            </a:r>
            <a:r>
              <a:rPr lang="en-US" sz="3200" dirty="0" smtClean="0"/>
              <a:t>Aloe vera</a:t>
            </a:r>
          </a:p>
          <a:p>
            <a:r>
              <a:rPr lang="en-US" sz="3200" dirty="0" smtClean="0"/>
              <a:t>    species, </a:t>
            </a:r>
            <a:r>
              <a:rPr lang="en-US" sz="3200" b="1" dirty="0" smtClean="0"/>
              <a:t>Aloe barbadensis miller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4038600"/>
            <a:ext cx="5105400" cy="224676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Aloe vera is grown under strict supervision of eminent scientists </a:t>
            </a:r>
            <a:r>
              <a:rPr lang="en-US" sz="2800" b="1" dirty="0" smtClean="0"/>
              <a:t>without the use of any pesticides</a:t>
            </a:r>
            <a:r>
              <a:rPr lang="en-US" sz="2800" dirty="0" smtClean="0"/>
              <a:t> or insecticides to deliver highest quality product</a:t>
            </a:r>
          </a:p>
        </p:txBody>
      </p:sp>
      <p:pic>
        <p:nvPicPr>
          <p:cNvPr id="2050" name="Picture 2" descr="C:\Documents and Settings\store1\My Documents\pictures\Aloe-Vera-P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0"/>
            <a:ext cx="35814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76400"/>
            <a:ext cx="5562600" cy="20621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100% natural, no side effects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Produced under International </a:t>
            </a:r>
          </a:p>
          <a:p>
            <a:r>
              <a:rPr lang="en-US" sz="3200" dirty="0" smtClean="0"/>
              <a:t>    GMP regulations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HALAL and KOSHER Certified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</a:rPr>
              <a:t>Highest Quality product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95800"/>
            <a:ext cx="90678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36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H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9" name="Picture 2" descr="http://t3.gstatic.com/images?q=tbn:ANd9GcRW3HLeKjphBfW_dIxEyeRaJMOzBKB8Rf39h1u8c7-DlaHhhRWc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648200"/>
            <a:ext cx="19812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http://www.themanstoreonline.com/v/vspfiles/assets/images/kosher%20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648200"/>
            <a:ext cx="18288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100" y="4648200"/>
            <a:ext cx="2019300" cy="1981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1752600"/>
            <a:ext cx="18288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gerian" pitchFamily="82" charset="0"/>
                <a:ea typeface="+mj-ea"/>
                <a:cs typeface="Arial" pitchFamily="34" charset="0"/>
              </a:rPr>
              <a:t>What makes it so effective</a:t>
            </a:r>
            <a:endParaRPr lang="en-US" sz="4800" dirty="0">
              <a:solidFill>
                <a:schemeClr val="bg1"/>
              </a:solidFill>
              <a:latin typeface="Algerian" pitchFamily="82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619143"/>
            <a:ext cx="3810000" cy="240065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/>
              <a:t>Loaded with so many </a:t>
            </a:r>
          </a:p>
          <a:p>
            <a:r>
              <a:rPr lang="en-US" sz="3000" dirty="0" smtClean="0"/>
              <a:t>    health enhancing </a:t>
            </a:r>
          </a:p>
          <a:p>
            <a:r>
              <a:rPr lang="en-US" sz="3000" dirty="0" smtClean="0"/>
              <a:t>    nutrients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Contains more than</a:t>
            </a:r>
          </a:p>
          <a:p>
            <a:r>
              <a:rPr lang="en-US" sz="3000" dirty="0" smtClean="0"/>
              <a:t>    200 components</a:t>
            </a:r>
          </a:p>
        </p:txBody>
      </p:sp>
      <p:pic>
        <p:nvPicPr>
          <p:cNvPr id="3076" name="Picture 4" descr="C:\Documents and Settings\store1\My Documents\pictures\377803_273536602704928_219087814816474_779074_1532753001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914400"/>
            <a:ext cx="51054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419600" y="4535031"/>
            <a:ext cx="4267200" cy="224676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Contains 20 minerals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12 vitamins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8 required amino acids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14 secondary amino acids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Important enzymes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742182"/>
            <a:ext cx="3352800" cy="107721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Highly nutritious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200" kern="0" dirty="0" smtClean="0">
                <a:solidFill>
                  <a:sysClr val="windowText" lastClr="000000"/>
                </a:solidFill>
              </a:rPr>
              <a:t>More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fibrous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lgerian" pitchFamily="82" charset="0"/>
              </a:rPr>
              <a:t>Live DEMO TO CHECK Product Quality: Betadine test</a:t>
            </a:r>
          </a:p>
        </p:txBody>
      </p:sp>
      <p:pic>
        <p:nvPicPr>
          <p:cNvPr id="43011" name="Picture 3" descr="C:\Documents and Settings\store1\My Documents\pictures\Graphi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10668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057400" y="2858631"/>
            <a:ext cx="5257800" cy="224676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Take a glass of fresh water</a:t>
            </a:r>
            <a:r>
              <a:rPr lang="en-US" sz="28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Add 1 tablespoon of Betadine </a:t>
            </a:r>
          </a:p>
          <a:p>
            <a:r>
              <a:rPr lang="en-US" sz="2800" dirty="0" smtClean="0"/>
              <a:t>    which leads to change the color</a:t>
            </a:r>
          </a:p>
          <a:p>
            <a:r>
              <a:rPr lang="en-US" sz="2800" dirty="0" smtClean="0"/>
              <a:t>    of water to red, which shows the</a:t>
            </a:r>
          </a:p>
          <a:p>
            <a:r>
              <a:rPr lang="en-US" sz="2800" dirty="0" smtClean="0"/>
              <a:t>    presence of harmful chemical</a:t>
            </a:r>
          </a:p>
        </p:txBody>
      </p:sp>
      <p:pic>
        <p:nvPicPr>
          <p:cNvPr id="43012" name="Picture 4" descr="E:\gagandeep kaur data\keva herbal products\demo ppts\10-4-2015\Picture 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0"/>
            <a:ext cx="12192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3013" name="Picture 5" descr="E:\gagandeep kaur data\keva herbal products\demo ppts\10-4-2015\Picture 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343400"/>
            <a:ext cx="12192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3" descr="E:\gagandeep kaur data\keva herbal products\demo ppts\Graphic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191000"/>
            <a:ext cx="9144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Down Arrow 13"/>
          <p:cNvSpPr/>
          <p:nvPr/>
        </p:nvSpPr>
        <p:spPr>
          <a:xfrm>
            <a:off x="8077200" y="3886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990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lgerian" pitchFamily="82" charset="0"/>
              </a:rPr>
              <a:t>Live DEMO TO CHECK Product Quality: Betadine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908518"/>
            <a:ext cx="62484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When we </a:t>
            </a:r>
            <a:r>
              <a:rPr lang="en-US" sz="2800" b="1" dirty="0" smtClean="0"/>
              <a:t>add around 15-20ml Keva Aloe Vera Gel </a:t>
            </a:r>
            <a:r>
              <a:rPr lang="en-US" sz="2800" dirty="0" smtClean="0"/>
              <a:t>in </a:t>
            </a:r>
            <a:r>
              <a:rPr lang="en-US" sz="2800" dirty="0" err="1" smtClean="0"/>
              <a:t>Betadine</a:t>
            </a:r>
            <a:r>
              <a:rPr lang="en-US" sz="2800" dirty="0" smtClean="0"/>
              <a:t> </a:t>
            </a:r>
            <a:r>
              <a:rPr lang="en-US" sz="2800" dirty="0" smtClean="0"/>
              <a:t>mixed </a:t>
            </a:r>
            <a:r>
              <a:rPr lang="en-US" sz="2800" dirty="0" smtClean="0"/>
              <a:t>water then again </a:t>
            </a:r>
            <a:r>
              <a:rPr lang="en-US" sz="2800" b="1" dirty="0" smtClean="0"/>
              <a:t>water comes </a:t>
            </a:r>
            <a:r>
              <a:rPr lang="en-US" sz="2800" b="1" dirty="0" smtClean="0"/>
              <a:t>to its normal transparent appearance</a:t>
            </a:r>
            <a:endParaRPr lang="en-US" sz="2800" dirty="0"/>
          </a:p>
        </p:txBody>
      </p:sp>
      <p:sp>
        <p:nvSpPr>
          <p:cNvPr id="14" name="Down Arrow 13"/>
          <p:cNvSpPr/>
          <p:nvPr/>
        </p:nvSpPr>
        <p:spPr>
          <a:xfrm>
            <a:off x="8077200" y="3886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06" name="Picture 2" descr="E:\gagandeep kaur data\keva herbal products\demo ppts\10-4-2015\Picture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0"/>
            <a:ext cx="12192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7107" name="Picture 3" descr="E:\gagandeep kaur data\keva herbal products\demo ppts\10-4-2015\Picture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267200"/>
            <a:ext cx="12192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lgerian" pitchFamily="82" charset="0"/>
              </a:rPr>
              <a:t>Conclusion</a:t>
            </a:r>
            <a:endParaRPr lang="en-US" sz="5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087934"/>
            <a:ext cx="8839200" cy="526297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800" dirty="0" smtClean="0"/>
              <a:t>Shows that Keva Aloe Vera Gel is </a:t>
            </a:r>
            <a:r>
              <a:rPr lang="en-US" sz="2800" b="1" dirty="0" smtClean="0"/>
              <a:t>100% </a:t>
            </a:r>
          </a:p>
          <a:p>
            <a:pPr lvl="0"/>
            <a:r>
              <a:rPr lang="en-US" sz="2800" b="1" dirty="0" smtClean="0"/>
              <a:t>    stabilized gel </a:t>
            </a:r>
            <a:r>
              <a:rPr lang="en-US" sz="2800" dirty="0" smtClean="0"/>
              <a:t>which protects it from </a:t>
            </a:r>
          </a:p>
          <a:p>
            <a:pPr lvl="0"/>
            <a:r>
              <a:rPr lang="en-US" sz="2800" dirty="0" smtClean="0"/>
              <a:t>    oxidation, and seals in it the natural </a:t>
            </a:r>
          </a:p>
          <a:p>
            <a:pPr lvl="0"/>
            <a:r>
              <a:rPr lang="en-US" sz="2800" dirty="0" smtClean="0"/>
              <a:t>    potency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P</a:t>
            </a:r>
            <a:r>
              <a:rPr lang="en-US" sz="2800" b="1" dirty="0" smtClean="0"/>
              <a:t>rovides </a:t>
            </a:r>
            <a:r>
              <a:rPr lang="en-US" sz="2800" b="1" dirty="0" smtClean="0"/>
              <a:t>strong </a:t>
            </a:r>
            <a:r>
              <a:rPr lang="en-US" sz="2800" b="1" dirty="0" smtClean="0"/>
              <a:t>Anti </a:t>
            </a:r>
            <a:r>
              <a:rPr lang="en-US" sz="2800" b="1" dirty="0" smtClean="0"/>
              <a:t>Oxidant effects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By taking this product on regular basis, </a:t>
            </a:r>
          </a:p>
          <a:p>
            <a:r>
              <a:rPr lang="en-US" sz="2800" dirty="0" smtClean="0"/>
              <a:t>    you can </a:t>
            </a:r>
            <a:r>
              <a:rPr lang="en-US" sz="2800" b="1" dirty="0" smtClean="0"/>
              <a:t>naturally detoxify your body</a:t>
            </a:r>
          </a:p>
          <a:p>
            <a:r>
              <a:rPr lang="en-US" sz="2800" b="1" dirty="0" smtClean="0"/>
              <a:t>    from disease causing harmful free radicals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And </a:t>
            </a:r>
            <a:r>
              <a:rPr lang="en-US" sz="2800" b="1" dirty="0" smtClean="0"/>
              <a:t>in future </a:t>
            </a:r>
            <a:r>
              <a:rPr lang="en-US" sz="2800" dirty="0" smtClean="0"/>
              <a:t>there will be </a:t>
            </a:r>
            <a:r>
              <a:rPr lang="en-US" sz="2800" b="1" dirty="0" smtClean="0"/>
              <a:t>fewer chances </a:t>
            </a:r>
          </a:p>
          <a:p>
            <a:r>
              <a:rPr lang="en-US" sz="2800" b="1" dirty="0" smtClean="0"/>
              <a:t>    of problems </a:t>
            </a:r>
            <a:r>
              <a:rPr lang="en-US" sz="2800" dirty="0" smtClean="0"/>
              <a:t>in the body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While many other products are not stabilized and chances</a:t>
            </a:r>
          </a:p>
          <a:p>
            <a:r>
              <a:rPr lang="en-US" sz="2800" dirty="0" smtClean="0"/>
              <a:t>    of oxidation are there in such products</a:t>
            </a:r>
          </a:p>
        </p:txBody>
      </p:sp>
      <p:pic>
        <p:nvPicPr>
          <p:cNvPr id="48130" name="Picture 2" descr="C:\Documents and Settings\store1\My Documents\pictures\happy-per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066800"/>
            <a:ext cx="2743200" cy="388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2.gstatic.com/images?q=tbn:ANd9GcTsbtc6KGB3cvPcB8SICkvjk2RtzyqA66tXPz_OwXktbf1Iswz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981200"/>
            <a:ext cx="4191000" cy="213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19800"/>
            <a:ext cx="9144000" cy="89255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Poor Richard" pitchFamily="18" charset="0"/>
              </a:rPr>
              <a:t>Note: This is not intended to treat, prevent &amp; cure any diseases. Please consult your health professional.</a:t>
            </a:r>
            <a:endParaRPr lang="en-US" sz="2600" dirty="0">
              <a:solidFill>
                <a:schemeClr val="tx1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342</Words>
  <Application>Microsoft Office PowerPoint</Application>
  <PresentationFormat>On-screen Show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Haneet</cp:lastModifiedBy>
  <cp:revision>115</cp:revision>
  <dcterms:created xsi:type="dcterms:W3CDTF">2006-08-16T00:00:00Z</dcterms:created>
  <dcterms:modified xsi:type="dcterms:W3CDTF">2015-04-17T11:20:58Z</dcterms:modified>
</cp:coreProperties>
</file>