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81" r:id="rId2"/>
    <p:sldId id="283" r:id="rId3"/>
    <p:sldId id="285" r:id="rId4"/>
    <p:sldId id="316" r:id="rId5"/>
    <p:sldId id="317" r:id="rId6"/>
    <p:sldId id="318" r:id="rId7"/>
    <p:sldId id="319" r:id="rId8"/>
    <p:sldId id="320" r:id="rId9"/>
    <p:sldId id="321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99FF99"/>
    <a:srgbClr val="FFCC99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CA879-976B-43C9-845F-2464D6FE957C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F5D06-4AF4-4934-B383-79BA1AFB5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store1\Desktop\ocean-desktop-wallpapers-collection-in-hd-1920x1080-11502_thumb.jpeg"/>
          <p:cNvPicPr>
            <a:picLocks noChangeAspect="1" noChangeArrowheads="1"/>
          </p:cNvPicPr>
          <p:nvPr/>
        </p:nvPicPr>
        <p:blipFill>
          <a:blip r:embed="rId2">
            <a:lum bright="23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311527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Academy Engraved LET" pitchFamily="2" charset="0"/>
              </a:rPr>
              <a:t>Keva Ancient Mineral Drops</a:t>
            </a:r>
            <a:endParaRPr lang="en-US" sz="5400" b="1" dirty="0">
              <a:solidFill>
                <a:srgbClr val="FF0000"/>
              </a:solidFill>
              <a:latin typeface="Academy Engraved LET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9587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Academy Engraved LET" pitchFamily="2" charset="0"/>
              </a:rPr>
              <a:t>Keva Industries</a:t>
            </a:r>
            <a:endParaRPr lang="en-US" sz="5400" b="1" dirty="0">
              <a:solidFill>
                <a:srgbClr val="FF0000"/>
              </a:solidFill>
              <a:latin typeface="Academy Engraved LET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667470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Blackadder ITC" pitchFamily="82" charset="0"/>
              </a:rPr>
              <a:t>brings first time in India</a:t>
            </a:r>
            <a:endParaRPr lang="en-US" sz="5400" b="1" dirty="0">
              <a:solidFill>
                <a:srgbClr val="FF0000"/>
              </a:solidFill>
              <a:latin typeface="Blackadder ITC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4114800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Academy Engraved LET" pitchFamily="2" charset="0"/>
              </a:rPr>
              <a:t>Formulated in Europe</a:t>
            </a:r>
            <a:endParaRPr lang="en-US" sz="3600" b="1" dirty="0">
              <a:solidFill>
                <a:srgbClr val="FF0000"/>
              </a:solidFill>
              <a:latin typeface="Academy Engraved LET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019800"/>
            <a:ext cx="9144000" cy="8925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tx1"/>
                </a:solidFill>
                <a:latin typeface="Poor Richard" pitchFamily="18" charset="0"/>
              </a:rPr>
              <a:t>Note: This is not intended to treat, prevent &amp; cure any diseases. Please consult your health professional.</a:t>
            </a:r>
            <a:endParaRPr lang="en-US" sz="2600" dirty="0">
              <a:solidFill>
                <a:schemeClr val="tx1"/>
              </a:solidFill>
              <a:latin typeface="Poor Richard" pitchFamily="18" charset="0"/>
            </a:endParaRPr>
          </a:p>
        </p:txBody>
      </p:sp>
      <p:pic>
        <p:nvPicPr>
          <p:cNvPr id="4" name="Picture 3" descr="download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209800"/>
            <a:ext cx="5181600" cy="3352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-57329"/>
            <a:ext cx="9144000" cy="120032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cademy Engraved LET" pitchFamily="2" charset="0"/>
              </a:rPr>
              <a:t>KAMD is the perfect solution for replenishing your body with the nutrients you need to maintain optimum health</a:t>
            </a:r>
            <a:endParaRPr lang="en-US" sz="3600" b="1" dirty="0">
              <a:solidFill>
                <a:schemeClr val="bg1"/>
              </a:solidFill>
              <a:latin typeface="Academy Engraved LET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lgerian" pitchFamily="82" charset="0"/>
              </a:rPr>
              <a:t>Keva Ancient Mineral Drops</a:t>
            </a:r>
            <a:endParaRPr lang="en-US" sz="4800" b="1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2023170"/>
            <a:ext cx="7010400" cy="35394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Excellent &amp; Purest product of</a:t>
            </a:r>
          </a:p>
          <a:p>
            <a:r>
              <a:rPr lang="en-US" sz="3200" dirty="0" smtClean="0"/>
              <a:t>   Natural Ionic Trace Minerals</a:t>
            </a:r>
          </a:p>
          <a:p>
            <a:r>
              <a:rPr lang="en-US" sz="3200" dirty="0" smtClean="0"/>
              <a:t>   in the world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Obtained from the 250 million</a:t>
            </a:r>
          </a:p>
          <a:p>
            <a:r>
              <a:rPr lang="en-US" sz="3200" dirty="0" smtClean="0"/>
              <a:t>   year old virgin seabed 2 miles</a:t>
            </a:r>
          </a:p>
          <a:p>
            <a:r>
              <a:rPr lang="en-US" sz="3200" dirty="0" smtClean="0"/>
              <a:t>   down the earth's crust in Europe</a:t>
            </a:r>
          </a:p>
          <a:p>
            <a:r>
              <a:rPr lang="en-US" sz="3200" dirty="0" smtClean="0"/>
              <a:t>   </a:t>
            </a:r>
            <a:endParaRPr lang="en-US" sz="3200" dirty="0"/>
          </a:p>
        </p:txBody>
      </p:sp>
      <p:pic>
        <p:nvPicPr>
          <p:cNvPr id="1026" name="Picture 2" descr="C:\Documents and Settings\store1\Desktop\an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447800"/>
            <a:ext cx="1981200" cy="480059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lgerian" pitchFamily="82" charset="0"/>
              </a:rPr>
              <a:t>DEMO TO CHECK KAMD quality</a:t>
            </a:r>
            <a:endParaRPr lang="en-US" sz="4400" b="1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706940"/>
            <a:ext cx="91440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Bulb Test: </a:t>
            </a:r>
            <a:r>
              <a:rPr lang="en-US" sz="3200" dirty="0" smtClean="0"/>
              <a:t>Show how well different minerals</a:t>
            </a:r>
          </a:p>
          <a:p>
            <a:r>
              <a:rPr lang="en-US" sz="3200" dirty="0" smtClean="0"/>
              <a:t>   of KAMD break down into ionic solution in</a:t>
            </a:r>
          </a:p>
          <a:p>
            <a:r>
              <a:rPr lang="en-US" sz="3200" dirty="0" smtClean="0"/>
              <a:t>   water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3652897"/>
            <a:ext cx="6629400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hangingPunct="0">
              <a:buFont typeface="Wingdings" pitchFamily="2" charset="2"/>
              <a:buChar char="Ø"/>
            </a:pPr>
            <a:r>
              <a:rPr lang="en-US" sz="3200" b="1" dirty="0" smtClean="0"/>
              <a:t>Muscle Test: </a:t>
            </a:r>
            <a:r>
              <a:rPr lang="en-US" sz="3200" dirty="0" smtClean="0"/>
              <a:t>Show KAMD lead</a:t>
            </a:r>
          </a:p>
          <a:p>
            <a:pPr lvl="0" hangingPunct="0"/>
            <a:r>
              <a:rPr lang="en-US" sz="3200" dirty="0" smtClean="0"/>
              <a:t>   to an instant flow of energy in</a:t>
            </a:r>
          </a:p>
          <a:p>
            <a:pPr lvl="0" hangingPunct="0"/>
            <a:r>
              <a:rPr lang="en-US" sz="3200" dirty="0" smtClean="0"/>
              <a:t>   the body, increase in muscle </a:t>
            </a:r>
          </a:p>
          <a:p>
            <a:pPr lvl="0" hangingPunct="0"/>
            <a:r>
              <a:rPr lang="en-US" sz="3200" dirty="0" smtClean="0"/>
              <a:t>   strength </a:t>
            </a:r>
          </a:p>
        </p:txBody>
      </p:sp>
      <p:pic>
        <p:nvPicPr>
          <p:cNvPr id="6148" name="Picture 4" descr="C:\Documents and Settings\store1\Desktop\increase-muscle-strength-300x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3581400"/>
            <a:ext cx="2362200" cy="243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lgerian" pitchFamily="82" charset="0"/>
              </a:rPr>
              <a:t>KAMD - Bulb Test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76200" y="1143000"/>
            <a:ext cx="60960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hangingPunct="0">
              <a:buFont typeface="Wingdings" pitchFamily="2" charset="2"/>
              <a:buChar char="Ø"/>
            </a:pPr>
            <a:r>
              <a:rPr lang="en-US" sz="3200" dirty="0" smtClean="0"/>
              <a:t>Take one broken circuit that</a:t>
            </a:r>
          </a:p>
          <a:p>
            <a:pPr lvl="0" hangingPunct="0"/>
            <a:r>
              <a:rPr lang="en-US" sz="3200" dirty="0" smtClean="0"/>
              <a:t>   is connected to two probes </a:t>
            </a:r>
          </a:p>
        </p:txBody>
      </p:sp>
      <p:pic>
        <p:nvPicPr>
          <p:cNvPr id="2050" name="Picture 2" descr="Z:\gagandeep Kaur\gagan\Picture 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914400"/>
            <a:ext cx="2895600" cy="198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1828800" y="3037582"/>
            <a:ext cx="67818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hangingPunct="0">
              <a:buFont typeface="Wingdings" pitchFamily="2" charset="2"/>
              <a:buChar char="Ø"/>
            </a:pPr>
            <a:r>
              <a:rPr lang="en-US" sz="3200" dirty="0" smtClean="0"/>
              <a:t>Then insert into mineral water,</a:t>
            </a:r>
          </a:p>
          <a:p>
            <a:pPr lvl="0" hangingPunct="0"/>
            <a:r>
              <a:rPr lang="en-US" sz="3200" dirty="0" smtClean="0"/>
              <a:t>   but cannot close the circuit  </a:t>
            </a:r>
          </a:p>
        </p:txBody>
      </p:sp>
      <p:pic>
        <p:nvPicPr>
          <p:cNvPr id="2051" name="Picture 3" descr="C:\Documents and Settings\store1\My Documents\Graphic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743200"/>
            <a:ext cx="1676400" cy="2895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1828800" y="4495800"/>
            <a:ext cx="44958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hangingPunct="0">
              <a:buFont typeface="Wingdings" pitchFamily="2" charset="2"/>
              <a:buChar char="Ø"/>
            </a:pPr>
            <a:r>
              <a:rPr lang="en-US" sz="3200" dirty="0" smtClean="0"/>
              <a:t>The light bulb does</a:t>
            </a:r>
          </a:p>
          <a:p>
            <a:pPr lvl="0" hangingPunct="0"/>
            <a:r>
              <a:rPr lang="en-US" sz="3200" dirty="0" smtClean="0"/>
              <a:t>   not light up </a:t>
            </a:r>
            <a:endParaRPr lang="en-US" sz="3200" dirty="0"/>
          </a:p>
        </p:txBody>
      </p:sp>
      <p:pic>
        <p:nvPicPr>
          <p:cNvPr id="14" name="Picture 13" descr="1 093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096000" y="4191000"/>
            <a:ext cx="2895600" cy="23622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lgerian" pitchFamily="82" charset="0"/>
              </a:rPr>
              <a:t>KAMD - Bulb Test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097340"/>
            <a:ext cx="91440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hangingPunct="0"/>
            <a:r>
              <a:rPr lang="en-US" sz="3200" dirty="0" smtClean="0"/>
              <a:t>When Few Drops of KAMD are put in the water, it will connect the circuit &amp; light the bulb</a:t>
            </a:r>
            <a:endParaRPr lang="en-US" sz="3200" dirty="0"/>
          </a:p>
        </p:txBody>
      </p:sp>
      <p:pic>
        <p:nvPicPr>
          <p:cNvPr id="3074" name="Picture 2" descr="C:\Documents and Settings\store1\My Documents\RF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743200"/>
            <a:ext cx="1676400" cy="3124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075" name="Picture 3" descr="C:\Documents and Settings\store1\My Documents\G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2705100"/>
            <a:ext cx="4419600" cy="32385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1" name="Right Arrow 10"/>
          <p:cNvSpPr/>
          <p:nvPr/>
        </p:nvSpPr>
        <p:spPr>
          <a:xfrm>
            <a:off x="2743200" y="4087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lgerian" pitchFamily="82" charset="0"/>
              </a:rPr>
              <a:t>Conclusion of Bulb Test</a:t>
            </a:r>
            <a:endParaRPr lang="en-US" sz="4800" b="1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2286000"/>
            <a:ext cx="7010400" cy="3970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If after putting mineral drops in the </a:t>
            </a:r>
          </a:p>
          <a:p>
            <a:pPr algn="just"/>
            <a:r>
              <a:rPr lang="en-US" sz="2800" dirty="0" smtClean="0"/>
              <a:t>   simple purified water, the light bulb</a:t>
            </a:r>
          </a:p>
          <a:p>
            <a:pPr algn="just"/>
            <a:r>
              <a:rPr lang="en-US" sz="2800" dirty="0" smtClean="0"/>
              <a:t>   do not light up then the minerals are</a:t>
            </a:r>
          </a:p>
          <a:p>
            <a:pPr algn="just"/>
            <a:r>
              <a:rPr lang="en-US" sz="2800" dirty="0" smtClean="0"/>
              <a:t>   not in ionic form &amp; break down in </a:t>
            </a:r>
          </a:p>
          <a:p>
            <a:pPr algn="just"/>
            <a:r>
              <a:rPr lang="en-US" sz="2800" dirty="0" smtClean="0"/>
              <a:t>   the water. So cannot close the circuit 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After putting few drops of KAMD,</a:t>
            </a:r>
          </a:p>
          <a:p>
            <a:pPr algn="just"/>
            <a:r>
              <a:rPr lang="en-US" sz="2800" dirty="0" smtClean="0"/>
              <a:t>   you will see circuit is closing enough</a:t>
            </a:r>
          </a:p>
          <a:p>
            <a:pPr algn="just"/>
            <a:r>
              <a:rPr lang="en-US" sz="2800" dirty="0" smtClean="0"/>
              <a:t>   to light the bulb &amp; showing the </a:t>
            </a:r>
          </a:p>
          <a:p>
            <a:pPr algn="just"/>
            <a:r>
              <a:rPr lang="en-US" sz="2800" dirty="0" smtClean="0"/>
              <a:t>   ionic feature of Minerals</a:t>
            </a:r>
          </a:p>
        </p:txBody>
      </p:sp>
      <p:pic>
        <p:nvPicPr>
          <p:cNvPr id="1026" name="Picture 2" descr="C:\Documents and Settings\store1\Desktop\an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362200"/>
            <a:ext cx="1828800" cy="3733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0" y="9144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hangingPunct="0"/>
            <a:r>
              <a:rPr lang="en-US" sz="3600" b="1" dirty="0" smtClean="0">
                <a:solidFill>
                  <a:srgbClr val="FF0000"/>
                </a:solidFill>
                <a:latin typeface="Academy Engraved LET" pitchFamily="2" charset="0"/>
              </a:rPr>
              <a:t>Explains the nature of minerals in KAMD is ionic &amp; concentrated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lgerian" pitchFamily="82" charset="0"/>
              </a:rPr>
              <a:t>KAMD - muscle Test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05000" y="1219201"/>
            <a:ext cx="66294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hangingPunct="0">
              <a:buFont typeface="Wingdings" pitchFamily="2" charset="2"/>
              <a:buChar char="Ø"/>
            </a:pPr>
            <a:r>
              <a:rPr lang="en-US" sz="3200" dirty="0" smtClean="0"/>
              <a:t>Take both hands on back side</a:t>
            </a:r>
          </a:p>
          <a:p>
            <a:pPr lvl="0" hangingPunct="0"/>
            <a:r>
              <a:rPr lang="en-US" sz="3200" dirty="0" smtClean="0"/>
              <a:t>   &amp; make a tight grip of them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5000" y="2849940"/>
            <a:ext cx="5029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hangingPunct="0">
              <a:buFont typeface="Wingdings" pitchFamily="2" charset="2"/>
              <a:buChar char="Ø"/>
            </a:pPr>
            <a:r>
              <a:rPr lang="en-US" sz="3200" dirty="0" smtClean="0"/>
              <a:t>Ask someone to push</a:t>
            </a:r>
          </a:p>
          <a:p>
            <a:pPr lvl="0" hangingPunct="0"/>
            <a:r>
              <a:rPr lang="en-US" sz="3200" dirty="0" smtClean="0"/>
              <a:t>   down your gripped</a:t>
            </a:r>
          </a:p>
          <a:p>
            <a:pPr lvl="0" hangingPunct="0"/>
            <a:r>
              <a:rPr lang="en-US" sz="3200" dirty="0" smtClean="0"/>
              <a:t>   hands while you resist</a:t>
            </a:r>
          </a:p>
        </p:txBody>
      </p:sp>
      <p:pic>
        <p:nvPicPr>
          <p:cNvPr id="4099" name="Picture 3" descr="C:\Documents and Settings\store1\My Documents\DF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19200"/>
            <a:ext cx="1676400" cy="3124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100" name="Picture 4" descr="C:\Documents and Settings\store1\My Documents\DFV 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2514599"/>
            <a:ext cx="1981200" cy="4038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5" name="TextBox 14"/>
          <p:cNvSpPr txBox="1"/>
          <p:nvPr/>
        </p:nvSpPr>
        <p:spPr>
          <a:xfrm>
            <a:off x="76200" y="4790182"/>
            <a:ext cx="68580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hangingPunct="0">
              <a:buFont typeface="Wingdings" pitchFamily="2" charset="2"/>
              <a:buChar char="Ø"/>
            </a:pPr>
            <a:r>
              <a:rPr lang="en-US" sz="3200" dirty="0" smtClean="0"/>
              <a:t>Your hands will go in downward</a:t>
            </a:r>
          </a:p>
          <a:p>
            <a:pPr lvl="0" hangingPunct="0"/>
            <a:r>
              <a:rPr lang="en-US" sz="3200" dirty="0" smtClean="0"/>
              <a:t>   direction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lgerian" pitchFamily="82" charset="0"/>
              </a:rPr>
              <a:t>KAMD - muscle Test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" y="3225225"/>
            <a:ext cx="66294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Again repeat the same activity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" y="1066800"/>
            <a:ext cx="89916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Then relax &amp; come back to your normal</a:t>
            </a:r>
          </a:p>
          <a:p>
            <a:r>
              <a:rPr lang="en-US" sz="3200" dirty="0" smtClean="0"/>
              <a:t>   position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" y="2123182"/>
            <a:ext cx="90678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Take 5-6 drops of KAMD below your </a:t>
            </a:r>
          </a:p>
          <a:p>
            <a:r>
              <a:rPr lang="en-US" sz="3200" dirty="0" smtClean="0"/>
              <a:t>   tongue &amp; keep them for 30 sec &amp; swallow</a:t>
            </a:r>
          </a:p>
        </p:txBody>
      </p:sp>
      <p:pic>
        <p:nvPicPr>
          <p:cNvPr id="5122" name="Picture 2" descr="C:\Documents and Settings\store1\My Documents\fv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3276600"/>
            <a:ext cx="2057400" cy="3429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76200" y="3881497"/>
            <a:ext cx="6629400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You will notice the hands go</a:t>
            </a:r>
          </a:p>
          <a:p>
            <a:r>
              <a:rPr lang="en-US" sz="3200" dirty="0" smtClean="0"/>
              <a:t>   less down in comparison to</a:t>
            </a:r>
          </a:p>
          <a:p>
            <a:r>
              <a:rPr lang="en-US" sz="3200" dirty="0" smtClean="0"/>
              <a:t>   previous due to increase in </a:t>
            </a:r>
          </a:p>
          <a:p>
            <a:r>
              <a:rPr lang="en-US" sz="3200" dirty="0" smtClean="0"/>
              <a:t>   strength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lgerian" pitchFamily="82" charset="0"/>
              </a:rPr>
              <a:t>Conclusion of MUSCLE Test</a:t>
            </a:r>
            <a:endParaRPr lang="en-US" sz="4800" b="1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738497"/>
            <a:ext cx="6629400" cy="20621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KAMD lead to an instant inflow</a:t>
            </a:r>
          </a:p>
          <a:p>
            <a:r>
              <a:rPr lang="en-US" sz="3200" dirty="0" smtClean="0"/>
              <a:t>   of energy in the body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Help to increase in muscle </a:t>
            </a:r>
          </a:p>
          <a:p>
            <a:r>
              <a:rPr lang="en-US" sz="3200" dirty="0" smtClean="0"/>
              <a:t>   strength</a:t>
            </a:r>
          </a:p>
        </p:txBody>
      </p:sp>
      <p:pic>
        <p:nvPicPr>
          <p:cNvPr id="1026" name="Picture 2" descr="C:\Documents and Settings\store1\Desktop\an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1752600"/>
            <a:ext cx="1752600" cy="3733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0" y="93327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hangingPunct="0"/>
            <a:r>
              <a:rPr lang="en-US" sz="3600" b="1" dirty="0" smtClean="0">
                <a:solidFill>
                  <a:srgbClr val="FF0000"/>
                </a:solidFill>
                <a:latin typeface="Academy Engraved LET" pitchFamily="2" charset="0"/>
              </a:rPr>
              <a:t>Explains the instant inflow of energy in your body after taking KAMD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811560"/>
            <a:ext cx="9144000" cy="104644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100" dirty="0" smtClean="0"/>
              <a:t>If you take this on regular bases then you will notice a big difference in your overall health!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1217</TotalTime>
  <Words>435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Haneet</cp:lastModifiedBy>
  <cp:revision>177</cp:revision>
  <dcterms:created xsi:type="dcterms:W3CDTF">2006-08-16T00:00:00Z</dcterms:created>
  <dcterms:modified xsi:type="dcterms:W3CDTF">2015-05-26T10:20:49Z</dcterms:modified>
</cp:coreProperties>
</file>