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74" r:id="rId2"/>
    <p:sldId id="256" r:id="rId3"/>
    <p:sldId id="286" r:id="rId4"/>
    <p:sldId id="297" r:id="rId5"/>
    <p:sldId id="295" r:id="rId6"/>
    <p:sldId id="289"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FFCC"/>
    <a:srgbClr val="99FF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306" autoAdjust="0"/>
    <p:restoredTop sz="93122" autoAdjust="0"/>
  </p:normalViewPr>
  <p:slideViewPr>
    <p:cSldViewPr>
      <p:cViewPr varScale="1">
        <p:scale>
          <a:sx n="69" d="100"/>
          <a:sy n="69" d="100"/>
        </p:scale>
        <p:origin x="-52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ECE6A4-58D8-4EC4-89E0-F1CC8BA0E5D8}" type="datetimeFigureOut">
              <a:rPr lang="en-US" smtClean="0"/>
              <a:pPr/>
              <a:t>4/17/2015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0C259B-4AA0-40E1-9164-1982475C72B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0" y="0"/>
            <a:ext cx="6248400" cy="1938992"/>
          </a:xfrm>
          <a:prstGeom prst="rect">
            <a:avLst/>
          </a:prstGeom>
          <a:solidFill>
            <a:schemeClr val="tx1">
              <a:lumMod val="75000"/>
              <a:lumOff val="25000"/>
            </a:schemeClr>
          </a:solidFill>
          <a:ln w="57150">
            <a:no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sz="6000" dirty="0" smtClean="0">
                <a:solidFill>
                  <a:schemeClr val="bg1"/>
                </a:solidFill>
                <a:latin typeface="Algerian" pitchFamily="82" charset="0"/>
              </a:rPr>
              <a:t>ANTIPOLLUTION DROPS</a:t>
            </a:r>
          </a:p>
        </p:txBody>
      </p:sp>
      <p:pic>
        <p:nvPicPr>
          <p:cNvPr id="13314" name="Picture 2" descr="Product Image"/>
          <p:cNvPicPr>
            <a:picLocks noChangeAspect="1" noChangeArrowheads="1"/>
          </p:cNvPicPr>
          <p:nvPr/>
        </p:nvPicPr>
        <p:blipFill>
          <a:blip r:embed="rId2" cstate="print"/>
          <a:srcRect/>
          <a:stretch>
            <a:fillRect/>
          </a:stretch>
        </p:blipFill>
        <p:spPr bwMode="auto">
          <a:xfrm>
            <a:off x="6248400" y="0"/>
            <a:ext cx="2895600" cy="6858000"/>
          </a:xfrm>
          <a:prstGeom prst="rect">
            <a:avLst/>
          </a:prstGeom>
          <a:noFill/>
        </p:spPr>
      </p:pic>
      <p:pic>
        <p:nvPicPr>
          <p:cNvPr id="13315" name="Picture 3" descr="C:\Documents and Settings\store1\My Documents\1168416.large.jpg"/>
          <p:cNvPicPr>
            <a:picLocks noChangeAspect="1" noChangeArrowheads="1"/>
          </p:cNvPicPr>
          <p:nvPr/>
        </p:nvPicPr>
        <p:blipFill>
          <a:blip r:embed="rId3"/>
          <a:srcRect/>
          <a:stretch>
            <a:fillRect/>
          </a:stretch>
        </p:blipFill>
        <p:spPr bwMode="auto">
          <a:xfrm>
            <a:off x="0" y="1905000"/>
            <a:ext cx="6248400" cy="4914900"/>
          </a:xfrm>
          <a:prstGeom prst="rect">
            <a:avLst/>
          </a:prstGeom>
          <a:noFill/>
          <a:ln>
            <a:solidFill>
              <a:schemeClr val="tx1"/>
            </a:solidFill>
          </a:ln>
        </p:spPr>
      </p:pic>
      <p:sp>
        <p:nvSpPr>
          <p:cNvPr id="11" name="TextBox 10"/>
          <p:cNvSpPr txBox="1"/>
          <p:nvPr/>
        </p:nvSpPr>
        <p:spPr>
          <a:xfrm>
            <a:off x="1143000" y="5867400"/>
            <a:ext cx="4876800" cy="830997"/>
          </a:xfrm>
          <a:prstGeom prst="rect">
            <a:avLst/>
          </a:prstGeom>
          <a:noFill/>
          <a:ln w="57150">
            <a:no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sz="4800" b="1" dirty="0" smtClean="0">
                <a:solidFill>
                  <a:schemeClr val="tx1"/>
                </a:solidFill>
                <a:latin typeface="Brush Script MT" pitchFamily="66" charset="0"/>
              </a:rPr>
              <a:t>By Keva Industries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830997"/>
          </a:xfrm>
          <a:prstGeom prst="rect">
            <a:avLst/>
          </a:prstGeom>
          <a:solidFill>
            <a:schemeClr val="tx1">
              <a:lumMod val="75000"/>
              <a:lumOff val="25000"/>
            </a:schemeClr>
          </a:solidFill>
          <a:ln>
            <a:solidFill>
              <a:schemeClr val="tx1"/>
            </a:solidFill>
          </a:ln>
        </p:spPr>
        <p:txBody>
          <a:bodyPr wrap="square" rtlCol="0">
            <a:spAutoFit/>
          </a:bodyPr>
          <a:lstStyle/>
          <a:p>
            <a:pPr algn="ctr"/>
            <a:r>
              <a:rPr lang="en-US" sz="4800" b="1" dirty="0" smtClean="0">
                <a:solidFill>
                  <a:schemeClr val="bg1"/>
                </a:solidFill>
                <a:latin typeface="Algerian" pitchFamily="82" charset="0"/>
              </a:rPr>
              <a:t>Keva Antipollution drops</a:t>
            </a:r>
            <a:endParaRPr lang="en-US" sz="4800" b="1" dirty="0">
              <a:solidFill>
                <a:schemeClr val="bg1"/>
              </a:solidFill>
              <a:latin typeface="Algerian" pitchFamily="82" charset="0"/>
            </a:endParaRPr>
          </a:p>
        </p:txBody>
      </p:sp>
      <p:sp>
        <p:nvSpPr>
          <p:cNvPr id="5" name="TextBox 4"/>
          <p:cNvSpPr txBox="1"/>
          <p:nvPr/>
        </p:nvSpPr>
        <p:spPr>
          <a:xfrm>
            <a:off x="152400" y="5059740"/>
            <a:ext cx="8839200" cy="1569660"/>
          </a:xfrm>
          <a:prstGeom prst="rect">
            <a:avLst/>
          </a:prstGeom>
          <a:solidFill>
            <a:schemeClr val="accent6">
              <a:lumMod val="20000"/>
              <a:lumOff val="80000"/>
            </a:schemeClr>
          </a:solidFill>
          <a:ln>
            <a:solidFill>
              <a:schemeClr val="tx1"/>
            </a:solidFill>
          </a:ln>
        </p:spPr>
        <p:txBody>
          <a:bodyPr wrap="square" rtlCol="0">
            <a:spAutoFit/>
          </a:bodyPr>
          <a:lstStyle/>
          <a:p>
            <a:r>
              <a:rPr lang="en-US" sz="3200" dirty="0" smtClean="0"/>
              <a:t>Loaded with Anti-cold, cough, fever, Anti-Bacterial, Anti-Infective, Immuno Modulator, Anti-Microbial Properties</a:t>
            </a:r>
            <a:endParaRPr lang="en-US" sz="3200" dirty="0"/>
          </a:p>
        </p:txBody>
      </p:sp>
      <p:sp>
        <p:nvSpPr>
          <p:cNvPr id="11" name="TextBox 10"/>
          <p:cNvSpPr txBox="1"/>
          <p:nvPr/>
        </p:nvSpPr>
        <p:spPr>
          <a:xfrm>
            <a:off x="304800" y="1981200"/>
            <a:ext cx="6553200" cy="2062103"/>
          </a:xfrm>
          <a:prstGeom prst="rect">
            <a:avLst/>
          </a:prstGeom>
          <a:solidFill>
            <a:srgbClr val="FFFFCC"/>
          </a:solidFill>
          <a:ln>
            <a:solidFill>
              <a:schemeClr val="tx1"/>
            </a:solidFill>
          </a:ln>
        </p:spPr>
        <p:txBody>
          <a:bodyPr wrap="square" rtlCol="0">
            <a:spAutoFit/>
          </a:bodyPr>
          <a:lstStyle/>
          <a:p>
            <a:pPr>
              <a:buFont typeface="Wingdings" pitchFamily="2" charset="2"/>
              <a:buChar char="Ø"/>
            </a:pPr>
            <a:r>
              <a:rPr lang="en-US" sz="3200" dirty="0" smtClean="0"/>
              <a:t>100% Natural &amp; Herbal Remedy</a:t>
            </a:r>
          </a:p>
          <a:p>
            <a:pPr>
              <a:buFont typeface="Wingdings" pitchFamily="2" charset="2"/>
              <a:buChar char="Ø"/>
            </a:pPr>
            <a:r>
              <a:rPr lang="en-US" sz="3200" dirty="0" smtClean="0"/>
              <a:t>Concentrated Extract from Japanese</a:t>
            </a:r>
          </a:p>
          <a:p>
            <a:r>
              <a:rPr lang="en-US" sz="3200" dirty="0" smtClean="0"/>
              <a:t>    Natural Herbs</a:t>
            </a:r>
          </a:p>
          <a:p>
            <a:pPr>
              <a:buFont typeface="Wingdings" pitchFamily="2" charset="2"/>
              <a:buChar char="Ø"/>
            </a:pPr>
            <a:r>
              <a:rPr lang="en-US" sz="3200" dirty="0" smtClean="0"/>
              <a:t>‘Elixir of Life’, promote longevity</a:t>
            </a:r>
          </a:p>
        </p:txBody>
      </p:sp>
      <p:pic>
        <p:nvPicPr>
          <p:cNvPr id="6" name="Picture 2" descr="Product Image"/>
          <p:cNvPicPr>
            <a:picLocks noChangeAspect="1" noChangeArrowheads="1"/>
          </p:cNvPicPr>
          <p:nvPr/>
        </p:nvPicPr>
        <p:blipFill>
          <a:blip r:embed="rId2" cstate="print"/>
          <a:srcRect/>
          <a:stretch>
            <a:fillRect/>
          </a:stretch>
        </p:blipFill>
        <p:spPr bwMode="auto">
          <a:xfrm>
            <a:off x="7086600" y="1066800"/>
            <a:ext cx="1752600" cy="3810000"/>
          </a:xfrm>
          <a:prstGeom prst="rect">
            <a:avLst/>
          </a:prstGeom>
          <a:noFill/>
          <a:ln>
            <a:solidFill>
              <a:schemeClr val="tx1"/>
            </a:solidFill>
          </a:ln>
        </p:spPr>
      </p:pic>
    </p:spTree>
  </p:cSld>
  <p:clrMapOvr>
    <a:masterClrMapping/>
  </p:clrMapOvr>
  <p:transition>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0"/>
            <a:ext cx="9144000" cy="1446550"/>
          </a:xfrm>
          <a:prstGeom prst="rect">
            <a:avLst/>
          </a:prstGeom>
          <a:solidFill>
            <a:schemeClr val="tx1"/>
          </a:solidFill>
          <a:ln>
            <a:solidFill>
              <a:schemeClr val="tx1">
                <a:lumMod val="50000"/>
                <a:lumOff val="50000"/>
              </a:schemeClr>
            </a:solidFill>
          </a:ln>
        </p:spPr>
        <p:txBody>
          <a:bodyPr wrap="square" rtlCol="0">
            <a:spAutoFit/>
          </a:bodyPr>
          <a:lstStyle/>
          <a:p>
            <a:pPr algn="ctr"/>
            <a:r>
              <a:rPr lang="en-US" sz="4400" dirty="0" smtClean="0">
                <a:solidFill>
                  <a:schemeClr val="bg1"/>
                </a:solidFill>
                <a:latin typeface="Algerian" pitchFamily="82" charset="0"/>
              </a:rPr>
              <a:t>DEMO TO CHECK Antipollution Drops quality</a:t>
            </a:r>
            <a:endParaRPr lang="en-US" sz="4400" dirty="0">
              <a:solidFill>
                <a:schemeClr val="bg1"/>
              </a:solidFill>
              <a:latin typeface="Algerian" pitchFamily="82" charset="0"/>
            </a:endParaRPr>
          </a:p>
        </p:txBody>
      </p:sp>
      <p:sp>
        <p:nvSpPr>
          <p:cNvPr id="6" name="TextBox 5"/>
          <p:cNvSpPr txBox="1"/>
          <p:nvPr/>
        </p:nvSpPr>
        <p:spPr>
          <a:xfrm>
            <a:off x="228600" y="3733800"/>
            <a:ext cx="8686800" cy="2062103"/>
          </a:xfrm>
          <a:prstGeom prst="rect">
            <a:avLst/>
          </a:prstGeom>
          <a:solidFill>
            <a:srgbClr val="FFFFCC"/>
          </a:solidFill>
          <a:ln>
            <a:solidFill>
              <a:schemeClr val="tx1"/>
            </a:solidFill>
          </a:ln>
        </p:spPr>
        <p:txBody>
          <a:bodyPr wrap="square" rtlCol="0">
            <a:spAutoFit/>
          </a:bodyPr>
          <a:lstStyle/>
          <a:p>
            <a:r>
              <a:rPr lang="en-US" sz="3200" dirty="0" smtClean="0"/>
              <a:t>Show how well Keva Antipollution drops prevent us from harmful free radicals produced in our body due to unhealthy diet, sedentary lifestyle or pollution</a:t>
            </a:r>
          </a:p>
        </p:txBody>
      </p:sp>
      <p:sp>
        <p:nvSpPr>
          <p:cNvPr id="8" name="TextBox 7"/>
          <p:cNvSpPr txBox="1"/>
          <p:nvPr/>
        </p:nvSpPr>
        <p:spPr>
          <a:xfrm>
            <a:off x="2209800" y="2057400"/>
            <a:ext cx="4648200" cy="1015663"/>
          </a:xfrm>
          <a:prstGeom prst="rect">
            <a:avLst/>
          </a:prstGeom>
          <a:noFill/>
          <a:ln>
            <a:noFill/>
          </a:ln>
        </p:spPr>
        <p:txBody>
          <a:bodyPr wrap="square" rtlCol="0">
            <a:spAutoFit/>
          </a:bodyPr>
          <a:lstStyle/>
          <a:p>
            <a:pPr>
              <a:lnSpc>
                <a:spcPct val="150000"/>
              </a:lnSpc>
              <a:buFont typeface="Wingdings" pitchFamily="2" charset="2"/>
              <a:buChar char="v"/>
            </a:pPr>
            <a:r>
              <a:rPr lang="en-US" sz="4000" dirty="0" smtClean="0">
                <a:solidFill>
                  <a:srgbClr val="C00000"/>
                </a:solidFill>
                <a:latin typeface="Algerian" pitchFamily="82" charset="0"/>
              </a:rPr>
              <a:t>Betadine test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9144000" cy="923330"/>
          </a:xfrm>
          <a:prstGeom prst="rect">
            <a:avLst/>
          </a:prstGeom>
          <a:solidFill>
            <a:schemeClr val="tx1"/>
          </a:solidFill>
          <a:ln>
            <a:solidFill>
              <a:schemeClr val="tx1">
                <a:lumMod val="50000"/>
                <a:lumOff val="50000"/>
              </a:schemeClr>
            </a:solidFill>
          </a:ln>
        </p:spPr>
        <p:txBody>
          <a:bodyPr wrap="square" rtlCol="0">
            <a:spAutoFit/>
          </a:bodyPr>
          <a:lstStyle/>
          <a:p>
            <a:pPr algn="ctr"/>
            <a:r>
              <a:rPr lang="en-US" sz="5400" dirty="0" smtClean="0">
                <a:solidFill>
                  <a:schemeClr val="bg1"/>
                </a:solidFill>
                <a:latin typeface="Algerian" pitchFamily="82" charset="0"/>
              </a:rPr>
              <a:t>Betadine Test</a:t>
            </a:r>
            <a:endParaRPr lang="en-US" sz="5400" dirty="0">
              <a:solidFill>
                <a:schemeClr val="bg1"/>
              </a:solidFill>
              <a:latin typeface="Algerian" pitchFamily="82" charset="0"/>
            </a:endParaRPr>
          </a:p>
        </p:txBody>
      </p:sp>
      <p:sp>
        <p:nvSpPr>
          <p:cNvPr id="10" name="TextBox 9"/>
          <p:cNvSpPr txBox="1"/>
          <p:nvPr/>
        </p:nvSpPr>
        <p:spPr>
          <a:xfrm>
            <a:off x="3012872" y="2838271"/>
            <a:ext cx="644728" cy="1200329"/>
          </a:xfrm>
          <a:prstGeom prst="rect">
            <a:avLst/>
          </a:prstGeom>
          <a:noFill/>
        </p:spPr>
        <p:txBody>
          <a:bodyPr wrap="none" rtlCol="0">
            <a:spAutoFit/>
          </a:bodyPr>
          <a:lstStyle/>
          <a:p>
            <a:r>
              <a:rPr lang="en-US" sz="7200" b="1" dirty="0" smtClean="0">
                <a:solidFill>
                  <a:srgbClr val="C00000"/>
                </a:solidFill>
              </a:rPr>
              <a:t>+</a:t>
            </a:r>
            <a:endParaRPr lang="en-US" sz="7200" b="1" dirty="0">
              <a:solidFill>
                <a:srgbClr val="C00000"/>
              </a:solidFill>
            </a:endParaRPr>
          </a:p>
        </p:txBody>
      </p:sp>
      <p:sp>
        <p:nvSpPr>
          <p:cNvPr id="12" name="Right Arrow 11"/>
          <p:cNvSpPr/>
          <p:nvPr/>
        </p:nvSpPr>
        <p:spPr>
          <a:xfrm>
            <a:off x="5410200" y="3200400"/>
            <a:ext cx="609600" cy="4846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 name="TextBox 10"/>
          <p:cNvSpPr txBox="1"/>
          <p:nvPr/>
        </p:nvSpPr>
        <p:spPr>
          <a:xfrm>
            <a:off x="0" y="1066800"/>
            <a:ext cx="9144000" cy="954107"/>
          </a:xfrm>
          <a:prstGeom prst="rect">
            <a:avLst/>
          </a:prstGeom>
          <a:solidFill>
            <a:srgbClr val="FFFFCC"/>
          </a:solidFill>
          <a:ln>
            <a:solidFill>
              <a:schemeClr val="tx1"/>
            </a:solidFill>
          </a:ln>
        </p:spPr>
        <p:txBody>
          <a:bodyPr wrap="square" rtlCol="0">
            <a:spAutoFit/>
          </a:bodyPr>
          <a:lstStyle/>
          <a:p>
            <a:pPr>
              <a:buFont typeface="Wingdings" pitchFamily="2" charset="2"/>
              <a:buChar char="Ø"/>
            </a:pPr>
            <a:r>
              <a:rPr lang="en-US" sz="2800" dirty="0" smtClean="0"/>
              <a:t>Take glass of fresh water </a:t>
            </a:r>
          </a:p>
          <a:p>
            <a:pPr>
              <a:buFont typeface="Wingdings" pitchFamily="2" charset="2"/>
              <a:buChar char="Ø"/>
            </a:pPr>
            <a:r>
              <a:rPr lang="en-US" sz="2800" dirty="0" smtClean="0"/>
              <a:t>Add 1 tablespoon of Betadine, color of water changes to red</a:t>
            </a:r>
          </a:p>
        </p:txBody>
      </p:sp>
      <p:sp>
        <p:nvSpPr>
          <p:cNvPr id="13" name="TextBox 12"/>
          <p:cNvSpPr txBox="1"/>
          <p:nvPr/>
        </p:nvSpPr>
        <p:spPr>
          <a:xfrm>
            <a:off x="76200" y="4965918"/>
            <a:ext cx="8915400" cy="1815882"/>
          </a:xfrm>
          <a:prstGeom prst="rect">
            <a:avLst/>
          </a:prstGeom>
          <a:solidFill>
            <a:schemeClr val="bg1">
              <a:lumMod val="95000"/>
            </a:schemeClr>
          </a:solidFill>
          <a:ln>
            <a:solidFill>
              <a:schemeClr val="tx1"/>
            </a:solidFill>
          </a:ln>
        </p:spPr>
        <p:txBody>
          <a:bodyPr wrap="square" rtlCol="0">
            <a:spAutoFit/>
          </a:bodyPr>
          <a:lstStyle/>
          <a:p>
            <a:r>
              <a:rPr lang="en-US" sz="2800" dirty="0" smtClean="0"/>
              <a:t>Change in color of water shows the presence of harmful chemical and thus creates harmful free radicals in body if we go for any chemical based medicinal treatments during any illness</a:t>
            </a:r>
          </a:p>
        </p:txBody>
      </p:sp>
      <p:pic>
        <p:nvPicPr>
          <p:cNvPr id="1026" name="Picture 2" descr="E:\gagandeep kaur data\keva herbal products\demo ppts\Picture 033.jpg"/>
          <p:cNvPicPr>
            <a:picLocks noChangeAspect="1" noChangeArrowheads="1"/>
          </p:cNvPicPr>
          <p:nvPr/>
        </p:nvPicPr>
        <p:blipFill>
          <a:blip r:embed="rId2" cstate="print"/>
          <a:srcRect/>
          <a:stretch>
            <a:fillRect/>
          </a:stretch>
        </p:blipFill>
        <p:spPr bwMode="auto">
          <a:xfrm>
            <a:off x="1371600" y="2209800"/>
            <a:ext cx="1295400" cy="2590800"/>
          </a:xfrm>
          <a:prstGeom prst="rect">
            <a:avLst/>
          </a:prstGeom>
          <a:noFill/>
        </p:spPr>
      </p:pic>
      <p:pic>
        <p:nvPicPr>
          <p:cNvPr id="1027" name="Picture 3" descr="E:\gagandeep kaur data\keva herbal products\demo ppts\Graphic1.jpg"/>
          <p:cNvPicPr>
            <a:picLocks noChangeAspect="1" noChangeArrowheads="1"/>
          </p:cNvPicPr>
          <p:nvPr/>
        </p:nvPicPr>
        <p:blipFill>
          <a:blip r:embed="rId3"/>
          <a:srcRect/>
          <a:stretch>
            <a:fillRect/>
          </a:stretch>
        </p:blipFill>
        <p:spPr bwMode="auto">
          <a:xfrm>
            <a:off x="3962400" y="2209800"/>
            <a:ext cx="914400" cy="2563812"/>
          </a:xfrm>
          <a:prstGeom prst="rect">
            <a:avLst/>
          </a:prstGeom>
          <a:noFill/>
          <a:ln>
            <a:solidFill>
              <a:schemeClr val="tx1"/>
            </a:solidFill>
          </a:ln>
        </p:spPr>
      </p:pic>
      <p:pic>
        <p:nvPicPr>
          <p:cNvPr id="1028" name="Picture 4" descr="E:\gagandeep kaur data\keva herbal products\demo ppts\Picture 001.jpg"/>
          <p:cNvPicPr>
            <a:picLocks noChangeAspect="1" noChangeArrowheads="1"/>
          </p:cNvPicPr>
          <p:nvPr/>
        </p:nvPicPr>
        <p:blipFill>
          <a:blip r:embed="rId4" cstate="print"/>
          <a:srcRect/>
          <a:stretch>
            <a:fillRect/>
          </a:stretch>
        </p:blipFill>
        <p:spPr bwMode="auto">
          <a:xfrm>
            <a:off x="6324600" y="2209800"/>
            <a:ext cx="1295400" cy="25908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143000"/>
            <a:ext cx="9144000" cy="1384995"/>
          </a:xfrm>
          <a:prstGeom prst="rect">
            <a:avLst/>
          </a:prstGeom>
          <a:solidFill>
            <a:schemeClr val="bg1">
              <a:lumMod val="95000"/>
            </a:schemeClr>
          </a:solidFill>
          <a:ln>
            <a:solidFill>
              <a:schemeClr val="tx1"/>
            </a:solidFill>
          </a:ln>
        </p:spPr>
        <p:txBody>
          <a:bodyPr wrap="square" rtlCol="0">
            <a:spAutoFit/>
          </a:bodyPr>
          <a:lstStyle/>
          <a:p>
            <a:pPr lvl="0">
              <a:buFont typeface="Wingdings" pitchFamily="2" charset="2"/>
              <a:buChar char="Ø"/>
            </a:pPr>
            <a:r>
              <a:rPr lang="en-US" sz="2800" dirty="0" smtClean="0"/>
              <a:t>Add around </a:t>
            </a:r>
            <a:r>
              <a:rPr lang="en-US" sz="2800" dirty="0" smtClean="0"/>
              <a:t>10ml </a:t>
            </a:r>
            <a:r>
              <a:rPr lang="en-US" sz="2800" dirty="0" smtClean="0"/>
              <a:t>Anti Pollution Drops in that Betadine</a:t>
            </a:r>
          </a:p>
          <a:p>
            <a:pPr lvl="0"/>
            <a:r>
              <a:rPr lang="en-US" sz="2800" dirty="0" smtClean="0"/>
              <a:t>    containing water then again the water comes to its normal</a:t>
            </a:r>
          </a:p>
          <a:p>
            <a:pPr lvl="0"/>
            <a:r>
              <a:rPr lang="en-US" sz="2800" dirty="0" smtClean="0"/>
              <a:t>    transparent appearance </a:t>
            </a:r>
            <a:endParaRPr lang="en-US" sz="2800" dirty="0"/>
          </a:p>
        </p:txBody>
      </p:sp>
      <p:sp>
        <p:nvSpPr>
          <p:cNvPr id="6" name="TextBox 5"/>
          <p:cNvSpPr txBox="1"/>
          <p:nvPr/>
        </p:nvSpPr>
        <p:spPr>
          <a:xfrm>
            <a:off x="0" y="0"/>
            <a:ext cx="9144000" cy="923330"/>
          </a:xfrm>
          <a:prstGeom prst="rect">
            <a:avLst/>
          </a:prstGeom>
          <a:solidFill>
            <a:schemeClr val="tx1"/>
          </a:solidFill>
          <a:ln>
            <a:solidFill>
              <a:schemeClr val="tx1">
                <a:lumMod val="50000"/>
                <a:lumOff val="50000"/>
              </a:schemeClr>
            </a:solidFill>
          </a:ln>
        </p:spPr>
        <p:txBody>
          <a:bodyPr wrap="square" rtlCol="0">
            <a:spAutoFit/>
          </a:bodyPr>
          <a:lstStyle/>
          <a:p>
            <a:pPr algn="ctr"/>
            <a:r>
              <a:rPr lang="en-US" sz="5400" dirty="0" smtClean="0">
                <a:solidFill>
                  <a:schemeClr val="bg1"/>
                </a:solidFill>
                <a:latin typeface="Algerian" pitchFamily="82" charset="0"/>
              </a:rPr>
              <a:t>Betadine Test</a:t>
            </a:r>
            <a:endParaRPr lang="en-US" sz="5400" dirty="0">
              <a:solidFill>
                <a:schemeClr val="bg1"/>
              </a:solidFill>
              <a:latin typeface="Algerian" pitchFamily="82" charset="0"/>
            </a:endParaRPr>
          </a:p>
        </p:txBody>
      </p:sp>
      <p:sp>
        <p:nvSpPr>
          <p:cNvPr id="12" name="Right Arrow 11"/>
          <p:cNvSpPr/>
          <p:nvPr/>
        </p:nvSpPr>
        <p:spPr>
          <a:xfrm>
            <a:off x="4267200" y="4343400"/>
            <a:ext cx="990600" cy="4846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7" name="Picture 4" descr="E:\gagandeep kaur data\keva herbal products\demo ppts\Picture 001.jpg"/>
          <p:cNvPicPr>
            <a:picLocks noChangeAspect="1" noChangeArrowheads="1"/>
          </p:cNvPicPr>
          <p:nvPr/>
        </p:nvPicPr>
        <p:blipFill>
          <a:blip r:embed="rId2" cstate="print"/>
          <a:srcRect/>
          <a:stretch>
            <a:fillRect/>
          </a:stretch>
        </p:blipFill>
        <p:spPr bwMode="auto">
          <a:xfrm>
            <a:off x="2209800" y="3124200"/>
            <a:ext cx="1447800" cy="2895600"/>
          </a:xfrm>
          <a:prstGeom prst="rect">
            <a:avLst/>
          </a:prstGeom>
          <a:noFill/>
          <a:ln>
            <a:solidFill>
              <a:schemeClr val="tx1"/>
            </a:solidFill>
          </a:ln>
        </p:spPr>
      </p:pic>
      <p:pic>
        <p:nvPicPr>
          <p:cNvPr id="2051" name="Picture 3" descr="E:\gagandeep kaur data\keva herbal products\demo ppts\ghthtyh.jpg"/>
          <p:cNvPicPr>
            <a:picLocks noChangeAspect="1" noChangeArrowheads="1"/>
          </p:cNvPicPr>
          <p:nvPr/>
        </p:nvPicPr>
        <p:blipFill>
          <a:blip r:embed="rId3"/>
          <a:srcRect/>
          <a:stretch>
            <a:fillRect/>
          </a:stretch>
        </p:blipFill>
        <p:spPr bwMode="auto">
          <a:xfrm>
            <a:off x="5867400" y="3200400"/>
            <a:ext cx="1371600" cy="2819400"/>
          </a:xfrm>
          <a:prstGeom prst="rect">
            <a:avLst/>
          </a:prstGeom>
          <a:noFill/>
          <a:ln>
            <a:solidFill>
              <a:schemeClr val="tx1"/>
            </a:solid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0"/>
            <a:ext cx="9144000" cy="923330"/>
          </a:xfrm>
          <a:prstGeom prst="rect">
            <a:avLst/>
          </a:prstGeom>
          <a:solidFill>
            <a:schemeClr val="tx1"/>
          </a:solidFill>
          <a:ln>
            <a:solidFill>
              <a:schemeClr val="tx1">
                <a:lumMod val="50000"/>
                <a:lumOff val="50000"/>
              </a:schemeClr>
            </a:solidFill>
          </a:ln>
        </p:spPr>
        <p:txBody>
          <a:bodyPr wrap="square" rtlCol="0">
            <a:spAutoFit/>
          </a:bodyPr>
          <a:lstStyle/>
          <a:p>
            <a:pPr algn="ctr"/>
            <a:r>
              <a:rPr lang="en-US" sz="5400" dirty="0" smtClean="0">
                <a:solidFill>
                  <a:schemeClr val="bg1"/>
                </a:solidFill>
                <a:latin typeface="Algerian" pitchFamily="82" charset="0"/>
              </a:rPr>
              <a:t>Conclusion</a:t>
            </a:r>
            <a:endParaRPr lang="en-US" sz="5400" dirty="0">
              <a:solidFill>
                <a:schemeClr val="bg1"/>
              </a:solidFill>
              <a:latin typeface="Algerian" pitchFamily="82" charset="0"/>
            </a:endParaRPr>
          </a:p>
        </p:txBody>
      </p:sp>
      <p:sp>
        <p:nvSpPr>
          <p:cNvPr id="4" name="TextBox 3"/>
          <p:cNvSpPr txBox="1"/>
          <p:nvPr/>
        </p:nvSpPr>
        <p:spPr>
          <a:xfrm>
            <a:off x="228600" y="1996857"/>
            <a:ext cx="8763000" cy="3108543"/>
          </a:xfrm>
          <a:prstGeom prst="rect">
            <a:avLst/>
          </a:prstGeom>
          <a:solidFill>
            <a:schemeClr val="bg1">
              <a:lumMod val="95000"/>
            </a:schemeClr>
          </a:solidFill>
          <a:ln>
            <a:solidFill>
              <a:schemeClr val="tx1"/>
            </a:solidFill>
          </a:ln>
        </p:spPr>
        <p:txBody>
          <a:bodyPr wrap="square" rtlCol="0">
            <a:spAutoFit/>
          </a:bodyPr>
          <a:lstStyle/>
          <a:p>
            <a:pPr>
              <a:buFont typeface="Wingdings" pitchFamily="2" charset="2"/>
              <a:buChar char="Ø"/>
            </a:pPr>
            <a:r>
              <a:rPr lang="en-US" sz="2800" dirty="0" smtClean="0"/>
              <a:t>It shows that Antipollution drops provide strong Anti</a:t>
            </a:r>
          </a:p>
          <a:p>
            <a:r>
              <a:rPr lang="en-US" sz="2800" dirty="0" smtClean="0"/>
              <a:t>    Oxidant effects</a:t>
            </a:r>
          </a:p>
          <a:p>
            <a:pPr>
              <a:buFont typeface="Wingdings" pitchFamily="2" charset="2"/>
              <a:buChar char="Ø"/>
            </a:pPr>
            <a:r>
              <a:rPr lang="en-US" sz="2800" dirty="0" smtClean="0"/>
              <a:t>By taking this product on regular basis, you can naturally</a:t>
            </a:r>
          </a:p>
          <a:p>
            <a:r>
              <a:rPr lang="en-US" sz="2800" dirty="0" smtClean="0"/>
              <a:t>    detoxify your body from disease causing harmful free</a:t>
            </a:r>
          </a:p>
          <a:p>
            <a:r>
              <a:rPr lang="en-US" sz="2800" dirty="0" smtClean="0"/>
              <a:t>    radicals</a:t>
            </a:r>
          </a:p>
          <a:p>
            <a:pPr>
              <a:buFont typeface="Wingdings" pitchFamily="2" charset="2"/>
              <a:buChar char="Ø"/>
            </a:pPr>
            <a:r>
              <a:rPr lang="en-US" sz="2800" dirty="0" smtClean="0"/>
              <a:t>And in future there will be fewer chances of problems in</a:t>
            </a:r>
          </a:p>
          <a:p>
            <a:r>
              <a:rPr lang="en-US" sz="2800" dirty="0" smtClean="0"/>
              <a:t>    the body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s://encrypted-tbn2.gstatic.com/images?q=tbn:ANd9GcTsbtc6KGB3cvPcB8SICkvjk2RtzyqA66tXPz_OwXktbf1Iswz1"/>
          <p:cNvPicPr>
            <a:picLocks noChangeAspect="1" noChangeArrowheads="1"/>
          </p:cNvPicPr>
          <p:nvPr/>
        </p:nvPicPr>
        <p:blipFill>
          <a:blip r:embed="rId2"/>
          <a:srcRect/>
          <a:stretch>
            <a:fillRect/>
          </a:stretch>
        </p:blipFill>
        <p:spPr bwMode="auto">
          <a:xfrm>
            <a:off x="2057400" y="1981200"/>
            <a:ext cx="5029200" cy="2743200"/>
          </a:xfrm>
          <a:prstGeom prst="rect">
            <a:avLst/>
          </a:prstGeom>
          <a:noFill/>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1066</TotalTime>
  <Words>202</Words>
  <Application>Microsoft Office PowerPoint</Application>
  <PresentationFormat>On-screen Show (4:3)</PresentationFormat>
  <Paragraphs>28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Haneet</cp:lastModifiedBy>
  <cp:revision>153</cp:revision>
  <dcterms:created xsi:type="dcterms:W3CDTF">2006-08-16T00:00:00Z</dcterms:created>
  <dcterms:modified xsi:type="dcterms:W3CDTF">2015-04-17T11:08:11Z</dcterms:modified>
</cp:coreProperties>
</file>