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1" r:id="rId2"/>
    <p:sldId id="257" r:id="rId3"/>
    <p:sldId id="305" r:id="rId4"/>
    <p:sldId id="313" r:id="rId5"/>
    <p:sldId id="314" r:id="rId6"/>
    <p:sldId id="303" r:id="rId7"/>
    <p:sldId id="304" r:id="rId8"/>
    <p:sldId id="2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FFFF"/>
    <a:srgbClr val="66CCFF"/>
    <a:srgbClr val="FF9999"/>
    <a:srgbClr val="FF66FF"/>
    <a:srgbClr val="99FF99"/>
    <a:srgbClr val="000099"/>
    <a:srgbClr val="FF0066"/>
  </p:clrMru>
</p:presentationPr>
</file>

<file path=ppt/tableStyles.xml><?xml version="1.0" encoding="utf-8"?>
<a:tblStyleLst xmlns:a="http://schemas.openxmlformats.org/drawingml/2006/main" def="{5C22544A-7EE6-4342-B048-85BDC9FD1C3A}">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060" autoAdjust="0"/>
  </p:normalViewPr>
  <p:slideViewPr>
    <p:cSldViewPr>
      <p:cViewPr>
        <p:scale>
          <a:sx n="62" d="100"/>
          <a:sy n="62" d="100"/>
        </p:scale>
        <p:origin x="-642"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9CA879-976B-43C9-845F-2464D6FE957C}" type="datetimeFigureOut">
              <a:rPr lang="en-US" smtClean="0"/>
              <a:pPr/>
              <a:t>4/24/2015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F5D06-4AF4-4934-B383-79BA1AFB58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44000" cy="1938992"/>
          </a:xfrm>
          <a:prstGeom prst="rect">
            <a:avLst/>
          </a:prstGeom>
          <a:solidFill>
            <a:schemeClr val="tx1"/>
          </a:solidFill>
          <a:ln w="57150">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4400" b="1" dirty="0" smtClean="0">
                <a:solidFill>
                  <a:schemeClr val="bg1"/>
                </a:solidFill>
                <a:latin typeface="Algerian" pitchFamily="82" charset="0"/>
              </a:rPr>
              <a:t>Keva</a:t>
            </a:r>
            <a:r>
              <a:rPr lang="en-US" sz="6000" b="1" dirty="0" smtClean="0">
                <a:solidFill>
                  <a:schemeClr val="bg1"/>
                </a:solidFill>
                <a:latin typeface="Algerian" pitchFamily="82" charset="0"/>
              </a:rPr>
              <a:t> </a:t>
            </a:r>
          </a:p>
          <a:p>
            <a:pPr algn="ctr"/>
            <a:r>
              <a:rPr lang="en-US" sz="6000" b="1" dirty="0" smtClean="0">
                <a:solidFill>
                  <a:schemeClr val="bg1"/>
                </a:solidFill>
                <a:latin typeface="Algerian" pitchFamily="82" charset="0"/>
              </a:rPr>
              <a:t>BEAUTY SOAP</a:t>
            </a:r>
          </a:p>
        </p:txBody>
      </p:sp>
      <p:sp>
        <p:nvSpPr>
          <p:cNvPr id="12" name="TextBox 11"/>
          <p:cNvSpPr txBox="1"/>
          <p:nvPr/>
        </p:nvSpPr>
        <p:spPr>
          <a:xfrm>
            <a:off x="4191000" y="5856982"/>
            <a:ext cx="4876800" cy="1077218"/>
          </a:xfrm>
          <a:prstGeom prst="rect">
            <a:avLst/>
          </a:prstGeom>
          <a:noFill/>
        </p:spPr>
        <p:txBody>
          <a:bodyPr wrap="square" rtlCol="0">
            <a:spAutoFit/>
          </a:bodyPr>
          <a:lstStyle/>
          <a:p>
            <a:pPr algn="ctr"/>
            <a:r>
              <a:rPr lang="en-US" sz="3200" b="1" dirty="0" smtClean="0">
                <a:latin typeface="Algerian" pitchFamily="82" charset="0"/>
              </a:rPr>
              <a:t>All- Natural Botanical formula</a:t>
            </a:r>
          </a:p>
        </p:txBody>
      </p:sp>
      <p:pic>
        <p:nvPicPr>
          <p:cNvPr id="16386" name="Picture 2" descr="http://www.kevaind.org/images/Keva%20soap.jpg"/>
          <p:cNvPicPr>
            <a:picLocks noChangeAspect="1" noChangeArrowheads="1"/>
          </p:cNvPicPr>
          <p:nvPr/>
        </p:nvPicPr>
        <p:blipFill>
          <a:blip r:embed="rId2"/>
          <a:srcRect/>
          <a:stretch>
            <a:fillRect/>
          </a:stretch>
        </p:blipFill>
        <p:spPr bwMode="auto">
          <a:xfrm>
            <a:off x="4191000" y="1905000"/>
            <a:ext cx="4953000" cy="4038600"/>
          </a:xfrm>
          <a:prstGeom prst="rect">
            <a:avLst/>
          </a:prstGeom>
          <a:noFill/>
          <a:ln>
            <a:solidFill>
              <a:schemeClr val="tx1"/>
            </a:solidFill>
          </a:ln>
        </p:spPr>
      </p:pic>
      <p:pic>
        <p:nvPicPr>
          <p:cNvPr id="16387" name="Picture 3" descr="C:\Documents and Settings\store1\My Documents\pictures\face-Cleanser.jpg"/>
          <p:cNvPicPr>
            <a:picLocks noChangeAspect="1" noChangeArrowheads="1"/>
          </p:cNvPicPr>
          <p:nvPr/>
        </p:nvPicPr>
        <p:blipFill>
          <a:blip r:embed="rId3" cstate="print"/>
          <a:srcRect/>
          <a:stretch>
            <a:fillRect/>
          </a:stretch>
        </p:blipFill>
        <p:spPr bwMode="auto">
          <a:xfrm>
            <a:off x="0" y="1905000"/>
            <a:ext cx="4191000" cy="4953000"/>
          </a:xfrm>
          <a:prstGeom prst="rect">
            <a:avLst/>
          </a:prstGeom>
          <a:noFill/>
          <a:ln>
            <a:solidFill>
              <a:schemeClr val="tx1"/>
            </a:solidFill>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830997"/>
          </a:xfrm>
          <a:prstGeom prst="rect">
            <a:avLst/>
          </a:prstGeom>
          <a:solidFill>
            <a:schemeClr val="tx1"/>
          </a:solidFill>
          <a:ln>
            <a:solidFill>
              <a:schemeClr val="bg1"/>
            </a:solidFill>
          </a:ln>
        </p:spPr>
        <p:txBody>
          <a:bodyPr wrap="square">
            <a:spAutoFit/>
          </a:bodyPr>
          <a:lstStyle/>
          <a:p>
            <a:pPr algn="ctr"/>
            <a:r>
              <a:rPr lang="en-US" sz="4800" b="1" dirty="0" smtClean="0">
                <a:solidFill>
                  <a:schemeClr val="bg1"/>
                </a:solidFill>
                <a:latin typeface="Algerian" pitchFamily="82" charset="0"/>
                <a:ea typeface="+mj-ea"/>
                <a:cs typeface="Arial" pitchFamily="34" charset="0"/>
              </a:rPr>
              <a:t>Keva BEAUTY SOAP</a:t>
            </a:r>
            <a:endParaRPr lang="en-US" sz="4800" b="1" dirty="0">
              <a:solidFill>
                <a:schemeClr val="bg1"/>
              </a:solidFill>
              <a:latin typeface="Algerian" pitchFamily="82" charset="0"/>
              <a:ea typeface="+mj-ea"/>
              <a:cs typeface="Arial" pitchFamily="34" charset="0"/>
            </a:endParaRPr>
          </a:p>
        </p:txBody>
      </p:sp>
      <p:sp>
        <p:nvSpPr>
          <p:cNvPr id="11" name="TextBox 10"/>
          <p:cNvSpPr txBox="1"/>
          <p:nvPr/>
        </p:nvSpPr>
        <p:spPr>
          <a:xfrm>
            <a:off x="228600" y="1618595"/>
            <a:ext cx="8686800" cy="4401205"/>
          </a:xfrm>
          <a:prstGeom prst="rect">
            <a:avLst/>
          </a:prstGeom>
          <a:solidFill>
            <a:srgbClr val="FFFFCC"/>
          </a:solidFill>
          <a:ln>
            <a:solidFill>
              <a:schemeClr val="tx1"/>
            </a:solidFill>
          </a:ln>
        </p:spPr>
        <p:txBody>
          <a:bodyPr wrap="square" rtlCol="0">
            <a:spAutoFit/>
          </a:bodyPr>
          <a:lstStyle/>
          <a:p>
            <a:pPr>
              <a:buFont typeface="Wingdings" pitchFamily="2" charset="2"/>
              <a:buChar char="Ø"/>
            </a:pPr>
            <a:r>
              <a:rPr lang="en-US" sz="2800" dirty="0" smtClean="0"/>
              <a:t>Enriched with </a:t>
            </a:r>
            <a:r>
              <a:rPr lang="en-US" sz="2800" b="1" dirty="0" smtClean="0"/>
              <a:t>natural glycerin </a:t>
            </a:r>
            <a:r>
              <a:rPr lang="en-US" sz="2800" dirty="0" smtClean="0"/>
              <a:t>&amp; </a:t>
            </a:r>
            <a:r>
              <a:rPr lang="en-US" sz="2800" b="1" dirty="0" smtClean="0"/>
              <a:t>long </a:t>
            </a:r>
          </a:p>
          <a:p>
            <a:r>
              <a:rPr lang="en-US" sz="2800" b="1" dirty="0" smtClean="0"/>
              <a:t>    lasting results of herb o</a:t>
            </a:r>
            <a:r>
              <a:rPr lang="en-US" sz="2800" dirty="0" smtClean="0"/>
              <a:t>il leaves your </a:t>
            </a:r>
          </a:p>
          <a:p>
            <a:r>
              <a:rPr lang="en-US" sz="2800" dirty="0" smtClean="0"/>
              <a:t>    skin clean, refreshed, and naturally</a:t>
            </a:r>
          </a:p>
          <a:p>
            <a:r>
              <a:rPr lang="en-US" sz="2800" dirty="0" smtClean="0"/>
              <a:t>    moisturized</a:t>
            </a:r>
          </a:p>
          <a:p>
            <a:pPr>
              <a:buFont typeface="Wingdings" pitchFamily="2" charset="2"/>
              <a:buChar char="Ø"/>
            </a:pPr>
            <a:r>
              <a:rPr lang="en-US" sz="2800" dirty="0" smtClean="0"/>
              <a:t>With its skin vitalizing property &amp;</a:t>
            </a:r>
          </a:p>
          <a:p>
            <a:r>
              <a:rPr lang="en-US" sz="2800" dirty="0" smtClean="0"/>
              <a:t>    natural fragrance, provides freshness</a:t>
            </a:r>
          </a:p>
          <a:p>
            <a:r>
              <a:rPr lang="en-US" sz="2800" dirty="0" smtClean="0"/>
              <a:t>    throughout the day</a:t>
            </a:r>
          </a:p>
          <a:p>
            <a:pPr>
              <a:buFont typeface="Wingdings" pitchFamily="2" charset="2"/>
              <a:buChar char="Ø"/>
            </a:pPr>
            <a:r>
              <a:rPr lang="en-US" sz="2800" dirty="0" smtClean="0"/>
              <a:t>Improves the suppleness &amp; flawlessness of the skin </a:t>
            </a:r>
          </a:p>
          <a:p>
            <a:pPr>
              <a:buFont typeface="Wingdings" pitchFamily="2" charset="2"/>
              <a:buChar char="Ø"/>
            </a:pPr>
            <a:r>
              <a:rPr lang="en-US" sz="2800" dirty="0" smtClean="0"/>
              <a:t>Non drying formula and will not leave skin dry or itchy</a:t>
            </a:r>
          </a:p>
          <a:p>
            <a:pPr>
              <a:buFont typeface="Wingdings" pitchFamily="2" charset="2"/>
              <a:buChar char="Ø"/>
            </a:pPr>
            <a:r>
              <a:rPr lang="en-US" sz="2800" dirty="0" smtClean="0"/>
              <a:t>Rinses off easily; leaves no sticky film on your skin</a:t>
            </a:r>
          </a:p>
        </p:txBody>
      </p:sp>
      <p:pic>
        <p:nvPicPr>
          <p:cNvPr id="15361" name="Picture 1" descr="C:\Documents and Settings\store1\My Documents\pictures\washing-your-face.jpg"/>
          <p:cNvPicPr>
            <a:picLocks noChangeAspect="1" noChangeArrowheads="1"/>
          </p:cNvPicPr>
          <p:nvPr/>
        </p:nvPicPr>
        <p:blipFill>
          <a:blip r:embed="rId2"/>
          <a:srcRect/>
          <a:stretch>
            <a:fillRect/>
          </a:stretch>
        </p:blipFill>
        <p:spPr bwMode="auto">
          <a:xfrm>
            <a:off x="5943600" y="838200"/>
            <a:ext cx="3048000" cy="3657600"/>
          </a:xfrm>
          <a:prstGeom prst="ellipse">
            <a:avLst/>
          </a:prstGeom>
          <a:noFill/>
          <a:ln>
            <a:solidFill>
              <a:schemeClr val="tx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8600" y="1447800"/>
            <a:ext cx="5486400" cy="2308324"/>
          </a:xfrm>
          <a:prstGeom prst="rect">
            <a:avLst/>
          </a:prstGeom>
          <a:solidFill>
            <a:schemeClr val="accent6">
              <a:lumMod val="20000"/>
              <a:lumOff val="80000"/>
            </a:schemeClr>
          </a:solidFill>
          <a:ln>
            <a:solidFill>
              <a:schemeClr val="tx1"/>
            </a:solidFill>
          </a:ln>
        </p:spPr>
        <p:txBody>
          <a:bodyPr wrap="square" rtlCol="0">
            <a:spAutoFit/>
          </a:bodyPr>
          <a:lstStyle/>
          <a:p>
            <a:pPr lvl="0">
              <a:buFont typeface="Wingdings" pitchFamily="2" charset="2"/>
              <a:buChar char="Ø"/>
            </a:pPr>
            <a:r>
              <a:rPr lang="en-US" sz="2400" dirty="0" smtClean="0"/>
              <a:t>Take 2 </a:t>
            </a:r>
            <a:r>
              <a:rPr lang="en-US" sz="2400" dirty="0" smtClean="0"/>
              <a:t>glasses </a:t>
            </a:r>
            <a:r>
              <a:rPr lang="en-US" sz="2400" dirty="0" smtClean="0"/>
              <a:t>of fresh water</a:t>
            </a:r>
          </a:p>
          <a:p>
            <a:pPr>
              <a:buFont typeface="Wingdings" pitchFamily="2" charset="2"/>
              <a:buChar char="Ø"/>
            </a:pPr>
            <a:r>
              <a:rPr lang="en-US" sz="2400" dirty="0" smtClean="0"/>
              <a:t>Add some pieces of </a:t>
            </a:r>
            <a:r>
              <a:rPr lang="en-US" sz="2400" dirty="0" smtClean="0"/>
              <a:t>Keva Beauty soap </a:t>
            </a:r>
            <a:r>
              <a:rPr lang="en-US" sz="2400" dirty="0" smtClean="0"/>
              <a:t>in</a:t>
            </a:r>
          </a:p>
          <a:p>
            <a:r>
              <a:rPr lang="en-US" sz="2400" dirty="0" smtClean="0"/>
              <a:t> </a:t>
            </a:r>
            <a:r>
              <a:rPr lang="en-US" sz="2400" dirty="0" smtClean="0"/>
              <a:t>  </a:t>
            </a:r>
            <a:r>
              <a:rPr lang="en-US" sz="2400" dirty="0" smtClean="0"/>
              <a:t> one </a:t>
            </a:r>
            <a:r>
              <a:rPr lang="en-US" sz="2400" dirty="0" smtClean="0"/>
              <a:t>glass and </a:t>
            </a:r>
            <a:r>
              <a:rPr lang="en-US" sz="2400" dirty="0" smtClean="0"/>
              <a:t>other good quality grade 1</a:t>
            </a:r>
          </a:p>
          <a:p>
            <a:r>
              <a:rPr lang="en-US" sz="2400" dirty="0" smtClean="0"/>
              <a:t> </a:t>
            </a:r>
            <a:r>
              <a:rPr lang="en-US" sz="2400" dirty="0" smtClean="0"/>
              <a:t>  </a:t>
            </a:r>
            <a:r>
              <a:rPr lang="en-US" sz="2400" dirty="0" smtClean="0"/>
              <a:t> soap in another </a:t>
            </a:r>
            <a:r>
              <a:rPr lang="en-US" sz="2400" dirty="0" smtClean="0"/>
              <a:t>glass </a:t>
            </a:r>
          </a:p>
          <a:p>
            <a:pPr>
              <a:buFont typeface="Wingdings" pitchFamily="2" charset="2"/>
              <a:buChar char="Ø"/>
            </a:pPr>
            <a:r>
              <a:rPr lang="en-US" sz="2400" dirty="0" smtClean="0"/>
              <a:t>Stir for few minutes so that soap </a:t>
            </a:r>
            <a:r>
              <a:rPr lang="en-US" sz="2400" dirty="0" smtClean="0"/>
              <a:t>can</a:t>
            </a:r>
          </a:p>
          <a:p>
            <a:r>
              <a:rPr lang="en-US" sz="2400" dirty="0" smtClean="0"/>
              <a:t> </a:t>
            </a:r>
            <a:r>
              <a:rPr lang="en-US" sz="2400" dirty="0" smtClean="0"/>
              <a:t>  </a:t>
            </a:r>
            <a:r>
              <a:rPr lang="en-US" sz="2400" dirty="0" smtClean="0"/>
              <a:t> </a:t>
            </a:r>
            <a:r>
              <a:rPr lang="en-US" sz="2400" dirty="0" smtClean="0"/>
              <a:t>dissolve properly</a:t>
            </a:r>
            <a:endParaRPr lang="en-US" sz="2400" dirty="0"/>
          </a:p>
        </p:txBody>
      </p:sp>
      <p:sp>
        <p:nvSpPr>
          <p:cNvPr id="8" name="TextBox 7"/>
          <p:cNvSpPr txBox="1"/>
          <p:nvPr/>
        </p:nvSpPr>
        <p:spPr>
          <a:xfrm>
            <a:off x="0" y="24825"/>
            <a:ext cx="9144000" cy="1200329"/>
          </a:xfrm>
          <a:prstGeom prst="rect">
            <a:avLst/>
          </a:prstGeom>
          <a:solidFill>
            <a:schemeClr val="tx1"/>
          </a:solidFill>
          <a:ln>
            <a:noFill/>
          </a:ln>
        </p:spPr>
        <p:txBody>
          <a:bodyPr wrap="square" rtlCol="0">
            <a:spAutoFit/>
          </a:bodyPr>
          <a:lstStyle/>
          <a:p>
            <a:pPr algn="ctr"/>
            <a:r>
              <a:rPr lang="en-US" sz="3600" b="1" dirty="0" smtClean="0">
                <a:solidFill>
                  <a:schemeClr val="bg1"/>
                </a:solidFill>
                <a:latin typeface="Algerian" pitchFamily="82" charset="0"/>
              </a:rPr>
              <a:t>Betadine test</a:t>
            </a:r>
            <a:r>
              <a:rPr lang="en-US" sz="3600" dirty="0" smtClean="0">
                <a:solidFill>
                  <a:schemeClr val="bg1"/>
                </a:solidFill>
                <a:latin typeface="Algerian" pitchFamily="82" charset="0"/>
              </a:rPr>
              <a:t> </a:t>
            </a:r>
            <a:r>
              <a:rPr lang="en-US" sz="3600" b="1" dirty="0" smtClean="0">
                <a:solidFill>
                  <a:schemeClr val="bg1"/>
                </a:solidFill>
                <a:latin typeface="Algerian" pitchFamily="82" charset="0"/>
              </a:rPr>
              <a:t>to check product quality</a:t>
            </a:r>
            <a:endParaRPr lang="en-US" sz="3600" b="1" dirty="0">
              <a:solidFill>
                <a:schemeClr val="bg1"/>
              </a:solidFill>
              <a:latin typeface="Algerian" pitchFamily="82" charset="0"/>
            </a:endParaRPr>
          </a:p>
        </p:txBody>
      </p:sp>
      <p:sp>
        <p:nvSpPr>
          <p:cNvPr id="14" name="Right Arrow 13"/>
          <p:cNvSpPr/>
          <p:nvPr/>
        </p:nvSpPr>
        <p:spPr>
          <a:xfrm>
            <a:off x="4419600" y="51816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Documents and Settings\store1\My Documents\pictures\1111111111\Graphic1.jpg"/>
          <p:cNvPicPr>
            <a:picLocks noChangeAspect="1" noChangeArrowheads="1"/>
          </p:cNvPicPr>
          <p:nvPr/>
        </p:nvPicPr>
        <p:blipFill>
          <a:blip r:embed="rId2"/>
          <a:srcRect/>
          <a:stretch>
            <a:fillRect/>
          </a:stretch>
        </p:blipFill>
        <p:spPr bwMode="auto">
          <a:xfrm>
            <a:off x="5867400" y="1447800"/>
            <a:ext cx="3048000" cy="2209800"/>
          </a:xfrm>
          <a:prstGeom prst="rect">
            <a:avLst/>
          </a:prstGeom>
          <a:noFill/>
          <a:ln>
            <a:solidFill>
              <a:schemeClr val="tx1"/>
            </a:solidFill>
          </a:ln>
        </p:spPr>
      </p:pic>
      <p:pic>
        <p:nvPicPr>
          <p:cNvPr id="1029" name="Picture 5" descr="C:\Documents and Settings\store1\My Documents\pictures\1111111111\dfvdc.jpg"/>
          <p:cNvPicPr>
            <a:picLocks noChangeAspect="1" noChangeArrowheads="1"/>
          </p:cNvPicPr>
          <p:nvPr/>
        </p:nvPicPr>
        <p:blipFill>
          <a:blip r:embed="rId3"/>
          <a:srcRect/>
          <a:stretch>
            <a:fillRect/>
          </a:stretch>
        </p:blipFill>
        <p:spPr bwMode="auto">
          <a:xfrm>
            <a:off x="5181600" y="3962400"/>
            <a:ext cx="3733800" cy="2667000"/>
          </a:xfrm>
          <a:prstGeom prst="rect">
            <a:avLst/>
          </a:prstGeom>
          <a:noFill/>
          <a:ln>
            <a:solidFill>
              <a:schemeClr val="tx1"/>
            </a:solidFill>
          </a:ln>
        </p:spPr>
      </p:pic>
      <p:pic>
        <p:nvPicPr>
          <p:cNvPr id="1030" name="Picture 6" descr="C:\Documents and Settings\store1\My Documents\pictures\1111111111\sxc x.jpg"/>
          <p:cNvPicPr>
            <a:picLocks noChangeAspect="1" noChangeArrowheads="1"/>
          </p:cNvPicPr>
          <p:nvPr/>
        </p:nvPicPr>
        <p:blipFill>
          <a:blip r:embed="rId4"/>
          <a:srcRect/>
          <a:stretch>
            <a:fillRect/>
          </a:stretch>
        </p:blipFill>
        <p:spPr bwMode="auto">
          <a:xfrm>
            <a:off x="381000" y="3962400"/>
            <a:ext cx="3657600" cy="268287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830997"/>
          </a:xfrm>
          <a:prstGeom prst="rect">
            <a:avLst/>
          </a:prstGeom>
          <a:solidFill>
            <a:schemeClr val="tx1"/>
          </a:solidFill>
          <a:ln>
            <a:solidFill>
              <a:schemeClr val="tx1"/>
            </a:solidFill>
          </a:ln>
        </p:spPr>
        <p:txBody>
          <a:bodyPr wrap="square" rtlCol="0">
            <a:spAutoFit/>
          </a:bodyPr>
          <a:lstStyle/>
          <a:p>
            <a:pPr algn="ctr"/>
            <a:r>
              <a:rPr lang="en-US" sz="4800" b="1" dirty="0" smtClean="0">
                <a:solidFill>
                  <a:schemeClr val="bg1"/>
                </a:solidFill>
                <a:latin typeface="Algerian" pitchFamily="82" charset="0"/>
              </a:rPr>
              <a:t>Live demo test</a:t>
            </a:r>
            <a:endParaRPr lang="en-US" sz="4800" b="1" dirty="0">
              <a:solidFill>
                <a:schemeClr val="bg1"/>
              </a:solidFill>
              <a:latin typeface="Algerian" pitchFamily="82" charset="0"/>
            </a:endParaRPr>
          </a:p>
        </p:txBody>
      </p:sp>
      <p:sp>
        <p:nvSpPr>
          <p:cNvPr id="9" name="TextBox 8"/>
          <p:cNvSpPr txBox="1"/>
          <p:nvPr/>
        </p:nvSpPr>
        <p:spPr>
          <a:xfrm>
            <a:off x="228600" y="1295400"/>
            <a:ext cx="5257800" cy="1938992"/>
          </a:xfrm>
          <a:prstGeom prst="rect">
            <a:avLst/>
          </a:prstGeom>
          <a:solidFill>
            <a:srgbClr val="FFFFCC"/>
          </a:solidFill>
          <a:ln>
            <a:solidFill>
              <a:schemeClr val="tx1"/>
            </a:solidFill>
          </a:ln>
        </p:spPr>
        <p:txBody>
          <a:bodyPr wrap="square" rtlCol="0">
            <a:spAutoFit/>
          </a:bodyPr>
          <a:lstStyle/>
          <a:p>
            <a:pPr lvl="0">
              <a:buFont typeface="Wingdings" pitchFamily="2" charset="2"/>
              <a:buChar char="Ø"/>
            </a:pPr>
            <a:r>
              <a:rPr lang="en-US" sz="2400" dirty="0" smtClean="0"/>
              <a:t>Add 1 tablespoon of Betadine in both </a:t>
            </a:r>
            <a:endParaRPr lang="en-US" sz="2400" dirty="0" smtClean="0"/>
          </a:p>
          <a:p>
            <a:pPr lvl="0"/>
            <a:r>
              <a:rPr lang="en-US" sz="2400" dirty="0" smtClean="0"/>
              <a:t> </a:t>
            </a:r>
            <a:r>
              <a:rPr lang="en-US" sz="2400" dirty="0" smtClean="0"/>
              <a:t>   </a:t>
            </a:r>
            <a:r>
              <a:rPr lang="en-US" sz="2400" dirty="0" smtClean="0"/>
              <a:t>the </a:t>
            </a:r>
            <a:r>
              <a:rPr lang="en-US" sz="2400" dirty="0" smtClean="0"/>
              <a:t>glasses </a:t>
            </a:r>
          </a:p>
          <a:p>
            <a:pPr lvl="0">
              <a:buFont typeface="Wingdings" pitchFamily="2" charset="2"/>
              <a:buChar char="Ø"/>
            </a:pPr>
            <a:r>
              <a:rPr lang="en-US" sz="2400" dirty="0" smtClean="0"/>
              <a:t>Color of soap solution changes </a:t>
            </a:r>
            <a:r>
              <a:rPr lang="en-US" sz="2400" dirty="0" smtClean="0"/>
              <a:t>from</a:t>
            </a:r>
          </a:p>
          <a:p>
            <a:pPr lvl="0"/>
            <a:r>
              <a:rPr lang="en-US" sz="2400" dirty="0" smtClean="0"/>
              <a:t> </a:t>
            </a:r>
            <a:r>
              <a:rPr lang="en-US" sz="2400" dirty="0" smtClean="0"/>
              <a:t>  </a:t>
            </a:r>
            <a:r>
              <a:rPr lang="en-US" sz="2400" dirty="0" smtClean="0"/>
              <a:t> </a:t>
            </a:r>
            <a:r>
              <a:rPr lang="en-US" sz="2400" dirty="0" smtClean="0"/>
              <a:t>milky to </a:t>
            </a:r>
            <a:r>
              <a:rPr lang="en-US" sz="2400" dirty="0" smtClean="0"/>
              <a:t>red which </a:t>
            </a:r>
            <a:r>
              <a:rPr lang="en-US" sz="2400" dirty="0" smtClean="0"/>
              <a:t>shows the </a:t>
            </a:r>
            <a:r>
              <a:rPr lang="en-US" sz="2400" dirty="0" smtClean="0"/>
              <a:t>presence</a:t>
            </a:r>
          </a:p>
          <a:p>
            <a:pPr lvl="0"/>
            <a:r>
              <a:rPr lang="en-US" sz="2400" dirty="0" smtClean="0"/>
              <a:t> </a:t>
            </a:r>
            <a:r>
              <a:rPr lang="en-US" sz="2400" dirty="0" smtClean="0"/>
              <a:t>  </a:t>
            </a:r>
            <a:r>
              <a:rPr lang="en-US" sz="2400" dirty="0" smtClean="0"/>
              <a:t> </a:t>
            </a:r>
            <a:r>
              <a:rPr lang="en-US" sz="2400" dirty="0" smtClean="0"/>
              <a:t>of harmful toxins</a:t>
            </a:r>
            <a:endParaRPr lang="en-US" sz="2400" dirty="0"/>
          </a:p>
        </p:txBody>
      </p:sp>
      <p:pic>
        <p:nvPicPr>
          <p:cNvPr id="43012" name="Picture 4" descr="E:\gagandeep kaur data\keva herbal products\demo ppts\New Folder\Picture 023.jpg"/>
          <p:cNvPicPr>
            <a:picLocks noChangeAspect="1" noChangeArrowheads="1"/>
          </p:cNvPicPr>
          <p:nvPr/>
        </p:nvPicPr>
        <p:blipFill>
          <a:blip r:embed="rId2" cstate="print"/>
          <a:srcRect/>
          <a:stretch>
            <a:fillRect/>
          </a:stretch>
        </p:blipFill>
        <p:spPr bwMode="auto">
          <a:xfrm>
            <a:off x="5334000" y="3886200"/>
            <a:ext cx="3581400" cy="2667000"/>
          </a:xfrm>
          <a:prstGeom prst="rect">
            <a:avLst/>
          </a:prstGeom>
          <a:noFill/>
          <a:ln>
            <a:solidFill>
              <a:schemeClr val="tx1"/>
            </a:solidFill>
          </a:ln>
        </p:spPr>
      </p:pic>
      <p:sp>
        <p:nvSpPr>
          <p:cNvPr id="16" name="Right Arrow 15"/>
          <p:cNvSpPr/>
          <p:nvPr/>
        </p:nvSpPr>
        <p:spPr>
          <a:xfrm>
            <a:off x="4572000" y="5105400"/>
            <a:ext cx="381000" cy="228600"/>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5" name="Picture 3" descr="E:\gagandeep kaur data\keva herbal products\demo ppts\demo ppts of keva\dove new\3.jpg"/>
          <p:cNvPicPr>
            <a:picLocks noChangeAspect="1" noChangeArrowheads="1"/>
          </p:cNvPicPr>
          <p:nvPr/>
        </p:nvPicPr>
        <p:blipFill>
          <a:blip r:embed="rId3"/>
          <a:srcRect/>
          <a:stretch>
            <a:fillRect/>
          </a:stretch>
        </p:blipFill>
        <p:spPr bwMode="auto">
          <a:xfrm>
            <a:off x="5638800" y="1066800"/>
            <a:ext cx="3276600" cy="2514600"/>
          </a:xfrm>
          <a:prstGeom prst="rect">
            <a:avLst/>
          </a:prstGeom>
          <a:noFill/>
          <a:ln>
            <a:solidFill>
              <a:schemeClr val="tx1"/>
            </a:solidFill>
          </a:ln>
        </p:spPr>
      </p:pic>
      <p:pic>
        <p:nvPicPr>
          <p:cNvPr id="3076" name="Picture 4" descr="E:\gagandeep kaur data\keva herbal products\demo ppts\10-4-2015\Picture 030.jpg"/>
          <p:cNvPicPr>
            <a:picLocks noChangeAspect="1" noChangeArrowheads="1"/>
          </p:cNvPicPr>
          <p:nvPr/>
        </p:nvPicPr>
        <p:blipFill>
          <a:blip r:embed="rId4"/>
          <a:srcRect/>
          <a:stretch>
            <a:fillRect/>
          </a:stretch>
        </p:blipFill>
        <p:spPr bwMode="auto">
          <a:xfrm>
            <a:off x="457200" y="3857625"/>
            <a:ext cx="3657600" cy="2695575"/>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830997"/>
          </a:xfrm>
          <a:prstGeom prst="rect">
            <a:avLst/>
          </a:prstGeom>
          <a:solidFill>
            <a:schemeClr val="tx1"/>
          </a:solidFill>
          <a:ln>
            <a:solidFill>
              <a:schemeClr val="tx1"/>
            </a:solidFill>
          </a:ln>
        </p:spPr>
        <p:txBody>
          <a:bodyPr wrap="square" rtlCol="0">
            <a:spAutoFit/>
          </a:bodyPr>
          <a:lstStyle/>
          <a:p>
            <a:pPr algn="ctr"/>
            <a:r>
              <a:rPr lang="en-US" sz="4800" b="1" dirty="0" smtClean="0">
                <a:solidFill>
                  <a:schemeClr val="bg1"/>
                </a:solidFill>
                <a:latin typeface="Algerian" pitchFamily="82" charset="0"/>
              </a:rPr>
              <a:t>Live demo test</a:t>
            </a:r>
            <a:endParaRPr lang="en-US" sz="4800" b="1" dirty="0">
              <a:solidFill>
                <a:schemeClr val="bg1"/>
              </a:solidFill>
              <a:latin typeface="Algerian" pitchFamily="82" charset="0"/>
            </a:endParaRPr>
          </a:p>
        </p:txBody>
      </p:sp>
      <p:sp>
        <p:nvSpPr>
          <p:cNvPr id="9" name="TextBox 8"/>
          <p:cNvSpPr txBox="1"/>
          <p:nvPr/>
        </p:nvSpPr>
        <p:spPr>
          <a:xfrm>
            <a:off x="152400" y="1298138"/>
            <a:ext cx="8763000" cy="1323439"/>
          </a:xfrm>
          <a:prstGeom prst="rect">
            <a:avLst/>
          </a:prstGeom>
          <a:solidFill>
            <a:srgbClr val="FFFFCC"/>
          </a:solidFill>
          <a:ln>
            <a:solidFill>
              <a:schemeClr val="tx1"/>
            </a:solidFill>
          </a:ln>
        </p:spPr>
        <p:txBody>
          <a:bodyPr wrap="square" rtlCol="0">
            <a:spAutoFit/>
          </a:bodyPr>
          <a:lstStyle/>
          <a:p>
            <a:pPr>
              <a:buFont typeface="Wingdings" pitchFamily="2" charset="2"/>
              <a:buChar char="Ø"/>
            </a:pPr>
            <a:r>
              <a:rPr lang="en-US" sz="2600" dirty="0" smtClean="0"/>
              <a:t>Solution containing </a:t>
            </a:r>
            <a:r>
              <a:rPr lang="en-US" sz="2600" dirty="0" smtClean="0"/>
              <a:t>Keva Beauty soap again </a:t>
            </a:r>
            <a:r>
              <a:rPr lang="en-US" sz="2600" dirty="0" smtClean="0"/>
              <a:t>comes to</a:t>
            </a:r>
          </a:p>
          <a:p>
            <a:pPr lvl="0"/>
            <a:r>
              <a:rPr lang="en-US" sz="2600" dirty="0" smtClean="0"/>
              <a:t> </a:t>
            </a:r>
            <a:r>
              <a:rPr lang="en-US" sz="2600" dirty="0" smtClean="0"/>
              <a:t>  </a:t>
            </a:r>
            <a:r>
              <a:rPr lang="en-US" sz="2600" dirty="0" smtClean="0"/>
              <a:t> its normal </a:t>
            </a:r>
            <a:r>
              <a:rPr lang="en-US" sz="2600" dirty="0" smtClean="0"/>
              <a:t>transparency (milky color) as </a:t>
            </a:r>
            <a:r>
              <a:rPr lang="en-US" sz="2600" dirty="0" smtClean="0"/>
              <a:t>compared </a:t>
            </a:r>
            <a:r>
              <a:rPr lang="en-US" sz="2600" dirty="0" smtClean="0"/>
              <a:t>to </a:t>
            </a:r>
            <a:r>
              <a:rPr lang="en-US" sz="2600" dirty="0" smtClean="0"/>
              <a:t>another</a:t>
            </a:r>
          </a:p>
          <a:p>
            <a:pPr lvl="0"/>
            <a:r>
              <a:rPr lang="en-US" sz="2600" dirty="0" smtClean="0"/>
              <a:t> </a:t>
            </a:r>
            <a:r>
              <a:rPr lang="en-US" sz="2600" dirty="0" smtClean="0"/>
              <a:t>  </a:t>
            </a:r>
            <a:r>
              <a:rPr lang="en-US" sz="2600" dirty="0" smtClean="0"/>
              <a:t> solution containing Dove </a:t>
            </a:r>
            <a:r>
              <a:rPr lang="en-US" sz="2600" dirty="0" smtClean="0"/>
              <a:t>Soap (remains red in color) </a:t>
            </a:r>
            <a:endParaRPr lang="en-US" sz="2600" dirty="0" smtClean="0"/>
          </a:p>
        </p:txBody>
      </p:sp>
      <p:sp>
        <p:nvSpPr>
          <p:cNvPr id="10" name="TextBox 9"/>
          <p:cNvSpPr txBox="1"/>
          <p:nvPr/>
        </p:nvSpPr>
        <p:spPr>
          <a:xfrm>
            <a:off x="5257800" y="3733800"/>
            <a:ext cx="3733800" cy="2246769"/>
          </a:xfrm>
          <a:prstGeom prst="rect">
            <a:avLst/>
          </a:prstGeom>
          <a:solidFill>
            <a:schemeClr val="bg2"/>
          </a:solidFill>
          <a:ln>
            <a:solidFill>
              <a:schemeClr val="tx1"/>
            </a:solidFill>
          </a:ln>
        </p:spPr>
        <p:txBody>
          <a:bodyPr wrap="square" rtlCol="0">
            <a:spAutoFit/>
          </a:bodyPr>
          <a:lstStyle/>
          <a:p>
            <a:pPr lvl="0"/>
            <a:r>
              <a:rPr lang="en-US" sz="2800" dirty="0" smtClean="0"/>
              <a:t>Shows that Keva Beauty soap can effectively </a:t>
            </a:r>
            <a:r>
              <a:rPr lang="en-US" sz="2800" b="1" dirty="0" smtClean="0"/>
              <a:t>prevent our skin from harmful toxins, dirt, chemicals, pollution etc </a:t>
            </a:r>
          </a:p>
        </p:txBody>
      </p:sp>
      <p:pic>
        <p:nvPicPr>
          <p:cNvPr id="2050" name="Picture 2" descr="C:\Documents and Settings\store1\My Documents\pictures\1111111111\axscsdc.jpg"/>
          <p:cNvPicPr>
            <a:picLocks noChangeAspect="1" noChangeArrowheads="1"/>
          </p:cNvPicPr>
          <p:nvPr/>
        </p:nvPicPr>
        <p:blipFill>
          <a:blip r:embed="rId2"/>
          <a:srcRect/>
          <a:stretch>
            <a:fillRect/>
          </a:stretch>
        </p:blipFill>
        <p:spPr bwMode="auto">
          <a:xfrm>
            <a:off x="152400" y="3124200"/>
            <a:ext cx="4953000" cy="32766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830997"/>
          </a:xfrm>
          <a:prstGeom prst="rect">
            <a:avLst/>
          </a:prstGeom>
          <a:solidFill>
            <a:schemeClr val="tx1"/>
          </a:solidFill>
          <a:ln>
            <a:solidFill>
              <a:schemeClr val="bg1"/>
            </a:solidFill>
          </a:ln>
        </p:spPr>
        <p:txBody>
          <a:bodyPr wrap="square">
            <a:spAutoFit/>
          </a:bodyPr>
          <a:lstStyle/>
          <a:p>
            <a:pPr algn="ctr"/>
            <a:r>
              <a:rPr lang="en-US" sz="4800" b="1" dirty="0" smtClean="0">
                <a:solidFill>
                  <a:schemeClr val="bg1"/>
                </a:solidFill>
                <a:latin typeface="Algerian" pitchFamily="82" charset="0"/>
                <a:ea typeface="+mj-ea"/>
                <a:cs typeface="Arial" pitchFamily="34" charset="0"/>
              </a:rPr>
              <a:t>conclusion</a:t>
            </a:r>
            <a:endParaRPr lang="en-US" sz="4800" b="1" dirty="0">
              <a:solidFill>
                <a:schemeClr val="bg1"/>
              </a:solidFill>
              <a:latin typeface="Algerian" pitchFamily="82" charset="0"/>
              <a:ea typeface="+mj-ea"/>
              <a:cs typeface="Arial" pitchFamily="34" charset="0"/>
            </a:endParaRPr>
          </a:p>
        </p:txBody>
      </p:sp>
      <p:sp>
        <p:nvSpPr>
          <p:cNvPr id="11" name="TextBox 10"/>
          <p:cNvSpPr txBox="1"/>
          <p:nvPr/>
        </p:nvSpPr>
        <p:spPr>
          <a:xfrm>
            <a:off x="76200" y="1741944"/>
            <a:ext cx="6324600" cy="2677656"/>
          </a:xfrm>
          <a:prstGeom prst="rect">
            <a:avLst/>
          </a:prstGeom>
          <a:solidFill>
            <a:schemeClr val="bg2"/>
          </a:solidFill>
          <a:ln>
            <a:solidFill>
              <a:schemeClr val="tx1"/>
            </a:solidFill>
          </a:ln>
        </p:spPr>
        <p:txBody>
          <a:bodyPr wrap="square" rtlCol="0">
            <a:spAutoFit/>
          </a:bodyPr>
          <a:lstStyle/>
          <a:p>
            <a:pPr>
              <a:buFont typeface="Wingdings" pitchFamily="2" charset="2"/>
              <a:buChar char="Ø"/>
            </a:pPr>
            <a:r>
              <a:rPr lang="en-US" sz="2800" dirty="0" smtClean="0"/>
              <a:t>Our skin is bombarded daily with foreign</a:t>
            </a:r>
          </a:p>
          <a:p>
            <a:r>
              <a:rPr lang="en-US" sz="2800" dirty="0" smtClean="0"/>
              <a:t>    influences such as scorching sun, drying</a:t>
            </a:r>
          </a:p>
          <a:p>
            <a:r>
              <a:rPr lang="en-US" sz="2800" dirty="0" smtClean="0"/>
              <a:t>    winds, biting cold weather, bacteria, dirt</a:t>
            </a:r>
          </a:p>
          <a:p>
            <a:pPr>
              <a:buFont typeface="Wingdings" pitchFamily="2" charset="2"/>
              <a:buChar char="Ø"/>
            </a:pPr>
            <a:r>
              <a:rPr lang="en-US" sz="2800" dirty="0" smtClean="0"/>
              <a:t>Keva Beauty Soap helps in </a:t>
            </a:r>
            <a:r>
              <a:rPr lang="en-US" sz="2800" b="1" dirty="0" smtClean="0"/>
              <a:t>preserving</a:t>
            </a:r>
          </a:p>
          <a:p>
            <a:r>
              <a:rPr lang="en-US" sz="2800" b="1" dirty="0" smtClean="0"/>
              <a:t>    the health of skin by disinfecting </a:t>
            </a:r>
            <a:r>
              <a:rPr lang="en-US" sz="2800" dirty="0" smtClean="0"/>
              <a:t>it</a:t>
            </a:r>
          </a:p>
          <a:p>
            <a:r>
              <a:rPr lang="en-US" sz="2800" dirty="0" smtClean="0"/>
              <a:t>    from </a:t>
            </a:r>
            <a:r>
              <a:rPr lang="en-US" sz="2800" b="1" dirty="0" smtClean="0"/>
              <a:t>harmful toxins, bacteria and dirt</a:t>
            </a:r>
          </a:p>
        </p:txBody>
      </p:sp>
      <p:sp>
        <p:nvSpPr>
          <p:cNvPr id="10" name="TextBox 9"/>
          <p:cNvSpPr txBox="1"/>
          <p:nvPr/>
        </p:nvSpPr>
        <p:spPr>
          <a:xfrm>
            <a:off x="228600" y="5244405"/>
            <a:ext cx="8610600" cy="1384995"/>
          </a:xfrm>
          <a:prstGeom prst="rect">
            <a:avLst/>
          </a:prstGeom>
          <a:solidFill>
            <a:schemeClr val="accent6">
              <a:lumMod val="20000"/>
              <a:lumOff val="80000"/>
            </a:schemeClr>
          </a:solidFill>
          <a:ln>
            <a:solidFill>
              <a:schemeClr val="tx1"/>
            </a:solidFill>
          </a:ln>
        </p:spPr>
        <p:txBody>
          <a:bodyPr wrap="square" rtlCol="0">
            <a:spAutoFit/>
          </a:bodyPr>
          <a:lstStyle/>
          <a:p>
            <a:r>
              <a:rPr lang="en-US" sz="2800" dirty="0" smtClean="0"/>
              <a:t>If we use Keva Beauty Soap on regular basis then it will </a:t>
            </a:r>
            <a:r>
              <a:rPr lang="en-US" sz="2800" b="1" dirty="0" smtClean="0"/>
              <a:t>naturally dispose of the toxins </a:t>
            </a:r>
            <a:r>
              <a:rPr lang="en-US" sz="2800" dirty="0" smtClean="0"/>
              <a:t>and </a:t>
            </a:r>
            <a:r>
              <a:rPr lang="en-US" sz="2800" b="1" dirty="0" smtClean="0"/>
              <a:t>in future </a:t>
            </a:r>
            <a:r>
              <a:rPr lang="en-US" sz="2800" dirty="0" smtClean="0"/>
              <a:t>there will be </a:t>
            </a:r>
            <a:r>
              <a:rPr lang="en-US" sz="2800" b="1" dirty="0" smtClean="0"/>
              <a:t>fewer chances of skin related problems </a:t>
            </a:r>
            <a:endParaRPr lang="en-US" sz="2800" b="1" dirty="0"/>
          </a:p>
        </p:txBody>
      </p:sp>
      <p:pic>
        <p:nvPicPr>
          <p:cNvPr id="13313" name="Picture 1" descr="C:\Documents and Settings\store1\My Documents\pictures\Healthy-skin.jpg"/>
          <p:cNvPicPr>
            <a:picLocks noChangeAspect="1" noChangeArrowheads="1"/>
          </p:cNvPicPr>
          <p:nvPr/>
        </p:nvPicPr>
        <p:blipFill>
          <a:blip r:embed="rId2" cstate="print"/>
          <a:srcRect/>
          <a:stretch>
            <a:fillRect/>
          </a:stretch>
        </p:blipFill>
        <p:spPr bwMode="auto">
          <a:xfrm>
            <a:off x="6553200" y="1600200"/>
            <a:ext cx="2514600" cy="28956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830997"/>
          </a:xfrm>
          <a:prstGeom prst="rect">
            <a:avLst/>
          </a:prstGeom>
          <a:solidFill>
            <a:schemeClr val="tx1"/>
          </a:solidFill>
        </p:spPr>
        <p:txBody>
          <a:bodyPr wrap="square">
            <a:spAutoFit/>
          </a:bodyPr>
          <a:lstStyle/>
          <a:p>
            <a:pPr algn="ctr"/>
            <a:r>
              <a:rPr lang="en-US" sz="4800" b="1" dirty="0" smtClean="0">
                <a:solidFill>
                  <a:schemeClr val="bg1"/>
                </a:solidFill>
                <a:latin typeface="Algerian" pitchFamily="82" charset="0"/>
              </a:rPr>
              <a:t>Keva Beauty Soap</a:t>
            </a:r>
            <a:endParaRPr lang="en-US" sz="4800" b="1" dirty="0">
              <a:solidFill>
                <a:schemeClr val="bg1"/>
              </a:solidFill>
              <a:latin typeface="Algerian" pitchFamily="82" charset="0"/>
            </a:endParaRPr>
          </a:p>
        </p:txBody>
      </p:sp>
      <p:sp>
        <p:nvSpPr>
          <p:cNvPr id="11" name="TextBox 10"/>
          <p:cNvSpPr txBox="1"/>
          <p:nvPr/>
        </p:nvSpPr>
        <p:spPr>
          <a:xfrm>
            <a:off x="152400" y="1384518"/>
            <a:ext cx="8839200" cy="1815882"/>
          </a:xfrm>
          <a:prstGeom prst="rect">
            <a:avLst/>
          </a:prstGeom>
          <a:solidFill>
            <a:srgbClr val="FFFFCC"/>
          </a:solidFill>
          <a:ln>
            <a:solidFill>
              <a:schemeClr val="tx1"/>
            </a:solidFill>
          </a:ln>
        </p:spPr>
        <p:txBody>
          <a:bodyPr wrap="square" rtlCol="0">
            <a:spAutoFit/>
          </a:bodyPr>
          <a:lstStyle/>
          <a:p>
            <a:pPr algn="ctr"/>
            <a:r>
              <a:rPr lang="en-US" sz="2800" dirty="0" smtClean="0"/>
              <a:t>You can also do the live demo to show the product efficacy and help you to prove how this product is better than other products available in the market to all your prospective &amp; customers</a:t>
            </a:r>
            <a:endParaRPr lang="en-US" sz="2800" dirty="0"/>
          </a:p>
        </p:txBody>
      </p:sp>
      <p:pic>
        <p:nvPicPr>
          <p:cNvPr id="5" name="Picture 4" descr="https://encrypted-tbn2.gstatic.com/images?q=tbn:ANd9GcTsbtc6KGB3cvPcB8SICkvjk2RtzyqA66tXPz_OwXktbf1Iswz1"/>
          <p:cNvPicPr>
            <a:picLocks noChangeAspect="1" noChangeArrowheads="1"/>
          </p:cNvPicPr>
          <p:nvPr/>
        </p:nvPicPr>
        <p:blipFill>
          <a:blip r:embed="rId2"/>
          <a:srcRect/>
          <a:stretch>
            <a:fillRect/>
          </a:stretch>
        </p:blipFill>
        <p:spPr bwMode="auto">
          <a:xfrm>
            <a:off x="2438400" y="3810000"/>
            <a:ext cx="4191000" cy="1981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encrypted-tbn2.gstatic.com/images?q=tbn:ANd9GcTsbtc6KGB3cvPcB8SICkvjk2RtzyqA66tXPz_OwXktbf1Iswz1"/>
          <p:cNvPicPr>
            <a:picLocks noChangeAspect="1" noChangeArrowheads="1"/>
          </p:cNvPicPr>
          <p:nvPr/>
        </p:nvPicPr>
        <p:blipFill>
          <a:blip r:embed="rId2"/>
          <a:srcRect/>
          <a:stretch>
            <a:fillRect/>
          </a:stretch>
        </p:blipFill>
        <p:spPr bwMode="auto">
          <a:xfrm>
            <a:off x="1066800" y="1905000"/>
            <a:ext cx="7010400" cy="1981200"/>
          </a:xfrm>
          <a:prstGeom prst="rect">
            <a:avLst/>
          </a:prstGeom>
          <a:noFill/>
        </p:spPr>
      </p:pic>
      <p:sp>
        <p:nvSpPr>
          <p:cNvPr id="3" name="TextBox 2"/>
          <p:cNvSpPr txBox="1"/>
          <p:nvPr/>
        </p:nvSpPr>
        <p:spPr>
          <a:xfrm>
            <a:off x="152400" y="5889248"/>
            <a:ext cx="8839200" cy="892552"/>
          </a:xfrm>
          <a:prstGeom prst="rect">
            <a:avLst/>
          </a:prstGeom>
          <a:solidFill>
            <a:srgbClr val="FF9999"/>
          </a:solidFill>
          <a:ln>
            <a:solidFill>
              <a:schemeClr val="tx1"/>
            </a:solidFill>
          </a:ln>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2600" dirty="0" smtClean="0">
                <a:solidFill>
                  <a:schemeClr val="tx1"/>
                </a:solidFill>
                <a:latin typeface="Poor Richard" pitchFamily="18" charset="0"/>
              </a:rPr>
              <a:t>Note: This is not intended to treat, prevent &amp; cure any diseases. Please consult your health professional.</a:t>
            </a:r>
            <a:endParaRPr lang="en-US" sz="2600" dirty="0">
              <a:solidFill>
                <a:schemeClr val="tx1"/>
              </a:solidFill>
              <a:latin typeface="Poor Richar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346</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aman</cp:lastModifiedBy>
  <cp:revision>218</cp:revision>
  <dcterms:created xsi:type="dcterms:W3CDTF">2006-08-16T00:00:00Z</dcterms:created>
  <dcterms:modified xsi:type="dcterms:W3CDTF">2015-04-24T06:28:25Z</dcterms:modified>
</cp:coreProperties>
</file>