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57" r:id="rId3"/>
    <p:sldId id="314" r:id="rId4"/>
    <p:sldId id="315" r:id="rId5"/>
    <p:sldId id="318" r:id="rId6"/>
    <p:sldId id="319" r:id="rId7"/>
    <p:sldId id="325" r:id="rId8"/>
    <p:sldId id="326" r:id="rId9"/>
    <p:sldId id="327" r:id="rId10"/>
    <p:sldId id="328" r:id="rId11"/>
    <p:sldId id="298" r:id="rId12"/>
    <p:sldId id="310" r:id="rId13"/>
    <p:sldId id="313" r:id="rId14"/>
    <p:sldId id="329" r:id="rId15"/>
    <p:sldId id="330" r:id="rId16"/>
    <p:sldId id="33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CCFF"/>
    <a:srgbClr val="99FF99"/>
    <a:srgbClr val="66FFFF"/>
    <a:srgbClr val="FF9999"/>
    <a:srgbClr val="FF66FF"/>
    <a:srgbClr val="000099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71" autoAdjust="0"/>
    <p:restoredTop sz="92945" autoAdjust="0"/>
  </p:normalViewPr>
  <p:slideViewPr>
    <p:cSldViewPr>
      <p:cViewPr>
        <p:scale>
          <a:sx n="64" d="100"/>
          <a:sy n="64" d="100"/>
        </p:scale>
        <p:origin x="-145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A879-976B-43C9-845F-2464D6FE957C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F5D06-4AF4-4934-B383-79BA1AFB5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D06-4AF4-4934-B383-79BA1AFB58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6248400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By Keva Industries</a:t>
            </a:r>
            <a:endParaRPr lang="en-US" sz="3200" b="1" dirty="0">
              <a:solidFill>
                <a:srgbClr val="C0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lgerian" pitchFamily="82" charset="0"/>
                <a:cs typeface="Arial" pitchFamily="34" charset="0"/>
              </a:rPr>
              <a:t>Bioenergy card</a:t>
            </a:r>
            <a:endParaRPr lang="en-US" sz="6000" b="1" dirty="0">
              <a:solidFill>
                <a:schemeClr val="bg1"/>
              </a:solidFill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15366" name="Picture 6" descr="C:\Documents and Settings\store1\Desktop\Energetic-Pers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800600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5" descr="http://www.kevaind.org/image/product/Keva%20Bio%20Energy%20Card_220815032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990600"/>
            <a:ext cx="5562600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2287012"/>
            <a:ext cx="5181600" cy="304698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Can excite nerves 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Can enhance brain activity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Can improve work efficiency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May improve memory &amp; </a:t>
            </a:r>
          </a:p>
          <a:p>
            <a:r>
              <a:rPr lang="en-US" sz="3200" dirty="0" smtClean="0"/>
              <a:t>    concentration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May improve sleep quality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gerian" pitchFamily="82" charset="0"/>
                <a:ea typeface="+mj-ea"/>
                <a:cs typeface="Arial" pitchFamily="34" charset="0"/>
              </a:rPr>
              <a:t>Boost brain function</a:t>
            </a:r>
            <a:endParaRPr lang="en-US" sz="4800" dirty="0">
              <a:solidFill>
                <a:schemeClr val="bg1"/>
              </a:solidFill>
              <a:latin typeface="Algerian" pitchFamily="82" charset="0"/>
              <a:ea typeface="+mj-ea"/>
              <a:cs typeface="Arial" pitchFamily="34" charset="0"/>
            </a:endParaRPr>
          </a:p>
        </p:txBody>
      </p:sp>
      <p:pic>
        <p:nvPicPr>
          <p:cNvPr id="36866" name="Picture 2" descr="E:\gagandeep kaur data\ppt\Nidhi\ppts of gk\Bioenergy Card\happy old peopl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505200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gerian" pitchFamily="82" charset="0"/>
                <a:cs typeface="Arial" pitchFamily="34" charset="0"/>
              </a:rPr>
              <a:t>Heart Health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1066800"/>
            <a:ext cx="8458200" cy="255454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Can restrain cholesterol content of serum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May avoid lipid depositing on vascular wall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Can help to maintain steady blood pressure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Can improve blood circulation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May relieve from artery vasospasm</a:t>
            </a:r>
          </a:p>
        </p:txBody>
      </p:sp>
      <p:pic>
        <p:nvPicPr>
          <p:cNvPr id="7170" name="Picture 2" descr="E:\gagandeep kaur data\ppt\Nidhi\ppts of gk\hEMP SEED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048000"/>
            <a:ext cx="2971800" cy="3276600"/>
          </a:xfrm>
          <a:prstGeom prst="rect">
            <a:avLst/>
          </a:prstGeom>
          <a:noFill/>
        </p:spPr>
      </p:pic>
      <p:pic>
        <p:nvPicPr>
          <p:cNvPr id="11265" name="Picture 1" descr="E:\gagandeep kaur data\ppt\Nidhi\ppts of gk\Bioenergy Card\10503766-running-and-fitness-symbol-represented-by-a-jogging-human-with-a-heart-rate-monitor-life-line-show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0"/>
            <a:ext cx="5029200" cy="289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gerian" pitchFamily="82" charset="0"/>
                <a:cs typeface="Arial" pitchFamily="34" charset="0"/>
              </a:rPr>
              <a:t>Reduce pain</a:t>
            </a:r>
            <a:endParaRPr lang="en-US" sz="4800" dirty="0">
              <a:solidFill>
                <a:schemeClr val="bg1"/>
              </a:solidFill>
              <a:latin typeface="Algerian" pitchFamily="82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590800"/>
            <a:ext cx="57912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Can help in migraine headaches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Can reduce back pain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May also help in arthritic pain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Can provide relief from tired </a:t>
            </a:r>
          </a:p>
          <a:p>
            <a:r>
              <a:rPr lang="en-US" sz="3200" dirty="0" smtClean="0"/>
              <a:t>    legs</a:t>
            </a:r>
          </a:p>
        </p:txBody>
      </p:sp>
      <p:pic>
        <p:nvPicPr>
          <p:cNvPr id="5" name="Picture 1" descr="E:\gagandeep kaur data\ppt\Nidhi\ppts of gk\Bioenergy Card\painreliefhematite_muscles__jo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81200"/>
            <a:ext cx="2895600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gerian" pitchFamily="82" charset="0"/>
              </a:rPr>
              <a:t>USAGE INSTRUCTIONS</a:t>
            </a:r>
            <a:endParaRPr lang="en-US" sz="4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287012"/>
            <a:ext cx="6096000" cy="304698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Just put it in your pocket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Ladies just slip in your bra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While sleeping put card under </a:t>
            </a:r>
          </a:p>
          <a:p>
            <a:r>
              <a:rPr lang="en-US" sz="3200" dirty="0" smtClean="0"/>
              <a:t>    the pillow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Also you can put your card under </a:t>
            </a:r>
          </a:p>
          <a:p>
            <a:r>
              <a:rPr lang="en-US" sz="3200" dirty="0" smtClean="0"/>
              <a:t>   the water glass for energize water</a:t>
            </a:r>
          </a:p>
        </p:txBody>
      </p:sp>
      <p:pic>
        <p:nvPicPr>
          <p:cNvPr id="4097" name="Picture 1" descr="E:\gagandeep kaur data\Demo of Kai Products\Final demos\Nano Card\17\20141117_155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00200"/>
            <a:ext cx="2438400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3094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latin typeface="Algerian" pitchFamily="82" charset="0"/>
              </a:rPr>
              <a:t>Muscle Test to check Product Quality</a:t>
            </a:r>
            <a:endParaRPr lang="en-US" sz="35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208782"/>
            <a:ext cx="6477000" cy="10772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Take your hands on back side &amp; make a tight grip</a:t>
            </a:r>
            <a:endParaRPr lang="en-US" sz="3200" dirty="0"/>
          </a:p>
        </p:txBody>
      </p:sp>
      <p:pic>
        <p:nvPicPr>
          <p:cNvPr id="10" name="Picture 9" descr="20141117_15501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762000"/>
            <a:ext cx="15240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438400" y="3810000"/>
            <a:ext cx="59436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Ask your friend to push down your gripped hands while you resist, they go in downward directions</a:t>
            </a:r>
            <a:endParaRPr lang="en-US" sz="3200" dirty="0"/>
          </a:p>
        </p:txBody>
      </p:sp>
      <p:pic>
        <p:nvPicPr>
          <p:cNvPr id="13" name="Picture 12" descr="20141117_15503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2514600"/>
            <a:ext cx="17526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57200" y="5968425"/>
            <a:ext cx="83058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/>
              <a:t>Then relax &amp; come back to your normal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89672"/>
            <a:ext cx="67056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3000" dirty="0" smtClean="0"/>
              <a:t>Then relax &amp; come back to your normal</a:t>
            </a:r>
          </a:p>
          <a:p>
            <a:pPr lvl="0"/>
            <a:r>
              <a:rPr lang="en-US" sz="3000" dirty="0" smtClean="0"/>
              <a:t>    position</a:t>
            </a:r>
          </a:p>
          <a:p>
            <a:pPr lvl="0">
              <a:buFont typeface="Wingdings" pitchFamily="2" charset="2"/>
              <a:buChar char="Ø"/>
            </a:pPr>
            <a:r>
              <a:rPr lang="en-US" sz="3000" dirty="0" smtClean="0"/>
              <a:t>Put Bioenergy Card in your pocket</a:t>
            </a:r>
            <a:endParaRPr lang="en-US" sz="3000" dirty="0"/>
          </a:p>
        </p:txBody>
      </p:sp>
      <p:pic>
        <p:nvPicPr>
          <p:cNvPr id="12" name="Picture 11" descr="20141117_15505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1400" y="762000"/>
            <a:ext cx="15240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057400" y="3767078"/>
            <a:ext cx="6934200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3000" dirty="0" smtClean="0"/>
              <a:t>Again repeat the same activity, take </a:t>
            </a:r>
          </a:p>
          <a:p>
            <a:pPr lvl="0"/>
            <a:r>
              <a:rPr lang="en-US" sz="3000" dirty="0" smtClean="0"/>
              <a:t>    both hands back side &amp; make a tight grip</a:t>
            </a:r>
          </a:p>
          <a:p>
            <a:pPr lvl="0">
              <a:buFont typeface="Wingdings" pitchFamily="2" charset="2"/>
              <a:buChar char="Ø"/>
            </a:pPr>
            <a:r>
              <a:rPr lang="en-US" sz="3000" dirty="0" smtClean="0"/>
              <a:t>Ask your same friend to push down with</a:t>
            </a:r>
          </a:p>
          <a:p>
            <a:pPr lvl="0"/>
            <a:r>
              <a:rPr lang="en-US" sz="3000" dirty="0" smtClean="0"/>
              <a:t>    the same strength while you resist</a:t>
            </a:r>
          </a:p>
          <a:p>
            <a:pPr lvl="0" hangingPunct="0">
              <a:buFont typeface="Wingdings" pitchFamily="2" charset="2"/>
              <a:buChar char="Ø"/>
            </a:pPr>
            <a:r>
              <a:rPr lang="en-US" sz="3000" dirty="0" smtClean="0"/>
              <a:t>You will notice the hands go less down</a:t>
            </a:r>
          </a:p>
          <a:p>
            <a:pPr lvl="0" hangingPunct="0"/>
            <a:r>
              <a:rPr lang="en-US" sz="3000" dirty="0" smtClean="0"/>
              <a:t>    in comparison to previous</a:t>
            </a:r>
            <a:endParaRPr lang="en-US" sz="3000" dirty="0"/>
          </a:p>
        </p:txBody>
      </p:sp>
      <p:pic>
        <p:nvPicPr>
          <p:cNvPr id="15" name="Picture 14" descr="20141117_15510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581400"/>
            <a:ext cx="16764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0" y="0"/>
            <a:ext cx="9144000" cy="63094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latin typeface="Algerian" pitchFamily="82" charset="0"/>
              </a:rPr>
              <a:t>Muscle Test to check Product Quality</a:t>
            </a:r>
            <a:endParaRPr lang="en-US" sz="35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gerian" pitchFamily="82" charset="0"/>
              </a:rPr>
              <a:t>Conclusion</a:t>
            </a:r>
            <a:endParaRPr lang="en-US" sz="4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828800"/>
            <a:ext cx="6172200" cy="240065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hangingPunct="0">
              <a:buFont typeface="Wingdings" pitchFamily="2" charset="2"/>
              <a:buChar char="Ø"/>
            </a:pPr>
            <a:r>
              <a:rPr lang="en-US" sz="3000" dirty="0" smtClean="0"/>
              <a:t>Your hands don’t go down easily due</a:t>
            </a:r>
          </a:p>
          <a:p>
            <a:pPr hangingPunct="0"/>
            <a:r>
              <a:rPr lang="en-US" sz="3000" dirty="0" smtClean="0"/>
              <a:t>    to increase in muscle strength</a:t>
            </a:r>
          </a:p>
          <a:p>
            <a:pPr hangingPunct="0">
              <a:buFont typeface="Wingdings" pitchFamily="2" charset="2"/>
              <a:buChar char="Ø"/>
            </a:pPr>
            <a:r>
              <a:rPr lang="en-US" sz="3000" dirty="0" smtClean="0"/>
              <a:t>It clearly mentioned the instant </a:t>
            </a:r>
          </a:p>
          <a:p>
            <a:pPr hangingPunct="0"/>
            <a:r>
              <a:rPr lang="en-US" sz="3000" dirty="0" smtClean="0"/>
              <a:t>    inflow of energy in your body after</a:t>
            </a:r>
          </a:p>
          <a:p>
            <a:pPr hangingPunct="0"/>
            <a:r>
              <a:rPr lang="en-US" sz="3000" dirty="0" smtClean="0"/>
              <a:t>    taking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399782"/>
            <a:ext cx="88392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hangingPunct="0"/>
            <a:r>
              <a:rPr lang="en-US" sz="3200" b="1" dirty="0" smtClean="0">
                <a:solidFill>
                  <a:srgbClr val="C00000"/>
                </a:solidFill>
              </a:rPr>
              <a:t>If you use this on regular basis then you will notice a big difference in your overall health!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C:\Documents and Settings\store1\Desktop\header.healthy-weight-basics.bal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524000"/>
            <a:ext cx="3048000" cy="3276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crypted-tbn2.gstatic.com/images?q=tbn:ANd9GcTsbtc6KGB3cvPcB8SICkvjk2RtzyqA66tXPz_OwXktbf1Iswz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28800"/>
            <a:ext cx="4114800" cy="243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5889248"/>
            <a:ext cx="8839200" cy="892552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Poor Richard" pitchFamily="18" charset="0"/>
              </a:rPr>
              <a:t>Note: This is not intended to treat, prevent &amp; cure any diseases. Please consult your health professional.</a:t>
            </a:r>
            <a:endParaRPr lang="en-US" sz="2600" dirty="0">
              <a:solidFill>
                <a:schemeClr val="tx1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gerian" pitchFamily="82" charset="0"/>
                <a:ea typeface="+mj-ea"/>
                <a:cs typeface="Arial" pitchFamily="34" charset="0"/>
              </a:rPr>
              <a:t>Bioenergy Nano card</a:t>
            </a:r>
            <a:endParaRPr lang="en-US" sz="4800" dirty="0">
              <a:solidFill>
                <a:schemeClr val="bg1"/>
              </a:solidFill>
              <a:latin typeface="Algerian" pitchFamily="82" charset="0"/>
              <a:ea typeface="+mj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484293"/>
            <a:ext cx="88392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Bio Energy Card consist of Far infrared Ray (FIR), prepared by a unique bio ceramic powder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392031"/>
            <a:ext cx="868680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/>
              <a:t>Created with higher </a:t>
            </a:r>
            <a:r>
              <a:rPr lang="en-US" sz="2800" b="1" dirty="0" smtClean="0"/>
              <a:t>negative ions</a:t>
            </a:r>
            <a:r>
              <a:rPr lang="en-US" sz="2800" dirty="0" smtClean="0"/>
              <a:t> to heal all parts of the human body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smtClean="0"/>
              <a:t>Can also </a:t>
            </a:r>
            <a:r>
              <a:rPr lang="en-US" sz="2800" b="1" dirty="0" smtClean="0"/>
              <a:t>improve the blood circulation</a:t>
            </a:r>
            <a:r>
              <a:rPr lang="en-US" sz="2800" dirty="0" smtClean="0"/>
              <a:t> in the human body cells which simultaneously </a:t>
            </a:r>
            <a:r>
              <a:rPr lang="en-US" sz="2800" b="1" dirty="0" smtClean="0"/>
              <a:t>improve the energy flow </a:t>
            </a:r>
            <a:r>
              <a:rPr lang="en-US" sz="2800" dirty="0" smtClean="0"/>
              <a:t>in the human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gerian" pitchFamily="82" charset="0"/>
                <a:ea typeface="+mj-ea"/>
                <a:cs typeface="Arial" pitchFamily="34" charset="0"/>
              </a:rPr>
              <a:t>NEED OF BIOENERGY CARD</a:t>
            </a:r>
            <a:endParaRPr lang="en-US" sz="4800" dirty="0">
              <a:solidFill>
                <a:schemeClr val="bg1"/>
              </a:solidFill>
              <a:latin typeface="Algerian" pitchFamily="82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63457"/>
            <a:ext cx="8610600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Bio Energy card is considered as an </a:t>
            </a:r>
            <a:r>
              <a:rPr lang="en-US" sz="2800" b="1" dirty="0" smtClean="0"/>
              <a:t>alternative medicine</a:t>
            </a:r>
            <a:r>
              <a:rPr lang="en-US" sz="2800" dirty="0" smtClean="0"/>
              <a:t>, which is based on a theory that </a:t>
            </a:r>
            <a:r>
              <a:rPr lang="en-US" sz="2800" b="1" dirty="0" smtClean="0"/>
              <a:t>all the illness is caused by disturbance in the flow of energy</a:t>
            </a:r>
            <a:r>
              <a:rPr lang="en-US" sz="2800" dirty="0" smtClean="0"/>
              <a:t> in the human body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Can maintain the flow of energy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Can improve blood circulation</a:t>
            </a:r>
          </a:p>
          <a:p>
            <a:pPr lvl="0">
              <a:buFont typeface="Wingdings" pitchFamily="2" charset="2"/>
              <a:buChar char="Ø"/>
            </a:pPr>
            <a:r>
              <a:rPr lang="en-US" sz="2800" dirty="0" smtClean="0"/>
              <a:t>May prevent from different </a:t>
            </a:r>
          </a:p>
          <a:p>
            <a:pPr lvl="0"/>
            <a:r>
              <a:rPr lang="en-US" sz="2800" dirty="0" smtClean="0"/>
              <a:t>    diseases</a:t>
            </a:r>
            <a:endParaRPr lang="en-US" sz="2800" dirty="0"/>
          </a:p>
        </p:txBody>
      </p:sp>
      <p:pic>
        <p:nvPicPr>
          <p:cNvPr id="18434" name="Picture 2" descr="E:\gagandeep kaur data\ppt\Nidhi\ppts of gk\hEMP SEED\140-hd-happy-people-group-wallpapers-for-download-this-wallapaer-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19400"/>
            <a:ext cx="4038600" cy="3733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1676400"/>
            <a:ext cx="8839200" cy="10772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promote exchange of ions inside &amp; outside the cell membrane &amp; keep cell's activity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lgerian" pitchFamily="82" charset="0"/>
                <a:ea typeface="+mj-ea"/>
                <a:cs typeface="Arial" pitchFamily="34" charset="0"/>
              </a:rPr>
              <a:t>Bioenergy Nano card: Wonderful Product</a:t>
            </a:r>
          </a:p>
        </p:txBody>
      </p:sp>
      <p:pic>
        <p:nvPicPr>
          <p:cNvPr id="17409" name="Picture 1" descr="E:\gagandeep kaur data\ppt\Nidhi\ppts of gk\Bioenergy Card\Sodium-potassium_pump_and_diffusion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1"/>
            <a:ext cx="9144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2743200"/>
            <a:ext cx="388620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promote cell metabolism &amp; excrete hazardous waste &amp; toxic substances from body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gerian" pitchFamily="82" charset="0"/>
                <a:ea typeface="+mj-ea"/>
                <a:cs typeface="Arial" pitchFamily="34" charset="0"/>
              </a:rPr>
              <a:t>Detox Body Naturally</a:t>
            </a:r>
            <a:endParaRPr lang="en-US" sz="4800" dirty="0">
              <a:solidFill>
                <a:schemeClr val="bg1"/>
              </a:solidFill>
              <a:latin typeface="Algerian" pitchFamily="82" charset="0"/>
              <a:ea typeface="+mj-ea"/>
              <a:cs typeface="Arial" pitchFamily="34" charset="0"/>
            </a:endParaRPr>
          </a:p>
        </p:txBody>
      </p:sp>
      <p:pic>
        <p:nvPicPr>
          <p:cNvPr id="6" name="Picture 5" descr="Health_Effects_Of_Tox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524000"/>
            <a:ext cx="4800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gerian" pitchFamily="82" charset="0"/>
                <a:ea typeface="+mj-ea"/>
                <a:cs typeface="Arial" pitchFamily="34" charset="0"/>
              </a:rPr>
              <a:t>Boost Energy</a:t>
            </a:r>
            <a:endParaRPr lang="en-US" sz="4800" dirty="0">
              <a:solidFill>
                <a:schemeClr val="bg1"/>
              </a:solidFill>
              <a:latin typeface="Algerian" pitchFamily="82" charset="0"/>
              <a:ea typeface="+mj-ea"/>
              <a:cs typeface="Arial" pitchFamily="34" charset="0"/>
            </a:endParaRPr>
          </a:p>
        </p:txBody>
      </p:sp>
      <p:pic>
        <p:nvPicPr>
          <p:cNvPr id="15361" name="Picture 1" descr="E:\gagandeep kaur data\ppt\Nidhi\ppts of gk\Bioenergy Card\woman-jumping-red-sca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1219200"/>
            <a:ext cx="86868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Can boost energy &amp; stamina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Can resume fatigue as it eliminates illness factors</a:t>
            </a:r>
          </a:p>
          <a:p>
            <a:r>
              <a:rPr lang="en-US" sz="3200" dirty="0" smtClean="0"/>
              <a:t>    &amp; quickly recover physical strength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1219200"/>
            <a:ext cx="88392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strengthen the resistance capacity to disease by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Stabilizing emotion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Increasing number of antibodies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Boosting </a:t>
            </a:r>
            <a:r>
              <a:rPr lang="en-US" sz="3200" dirty="0" err="1" smtClean="0"/>
              <a:t>leukin's</a:t>
            </a:r>
            <a:r>
              <a:rPr lang="en-US" sz="3200" dirty="0" smtClean="0"/>
              <a:t> </a:t>
            </a:r>
            <a:r>
              <a:rPr lang="en-US" sz="3200" dirty="0" err="1" smtClean="0"/>
              <a:t>phagocytic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    function to the bacteria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gerian" pitchFamily="82" charset="0"/>
                <a:ea typeface="+mj-ea"/>
                <a:cs typeface="Arial" pitchFamily="34" charset="0"/>
              </a:rPr>
              <a:t>Enhance resistance</a:t>
            </a:r>
            <a:endParaRPr lang="en-US" sz="4800" dirty="0">
              <a:solidFill>
                <a:schemeClr val="bg1"/>
              </a:solidFill>
              <a:latin typeface="Algerian" pitchFamily="82" charset="0"/>
              <a:ea typeface="+mj-ea"/>
              <a:cs typeface="Arial" pitchFamily="34" charset="0"/>
            </a:endParaRPr>
          </a:p>
        </p:txBody>
      </p:sp>
      <p:pic>
        <p:nvPicPr>
          <p:cNvPr id="33794" name="Picture 2" descr="E:\gagandeep kaur data\ppt\Nidhi\ppts of gk\Bioenergy Card\Happy_Family_B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57400"/>
            <a:ext cx="3657600" cy="441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795" name="Picture 3" descr="E:\gagandeep kaur data\ppt\Nidhi\ppts of gk\Bioenergy Card\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91000"/>
            <a:ext cx="4140200" cy="22098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066800" y="4495800"/>
            <a:ext cx="3429000" cy="1600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990600" y="4419600"/>
            <a:ext cx="3429000" cy="17526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2210812"/>
            <a:ext cx="4648200" cy="304698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restrain tumor cell growth by influencing the composition &amp; distribution of charged particles in blood &amp; increase cell's activity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gerian" pitchFamily="82" charset="0"/>
                <a:ea typeface="+mj-ea"/>
                <a:cs typeface="Arial" pitchFamily="34" charset="0"/>
              </a:rPr>
              <a:t>Restrain tumor growth</a:t>
            </a:r>
            <a:endParaRPr lang="en-US" sz="4800" dirty="0">
              <a:solidFill>
                <a:schemeClr val="bg1"/>
              </a:solidFill>
              <a:latin typeface="Algerian" pitchFamily="82" charset="0"/>
              <a:ea typeface="+mj-ea"/>
              <a:cs typeface="Arial" pitchFamily="34" charset="0"/>
            </a:endParaRPr>
          </a:p>
        </p:txBody>
      </p:sp>
      <p:pic>
        <p:nvPicPr>
          <p:cNvPr id="34818" name="Picture 2" descr="E:\gagandeep kaur data\ppt\Nidhi\ppts of gk\Bioenergy Card\mich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4038600" cy="518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3957697"/>
            <a:ext cx="48768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Bioenergy Card can absorb &amp; shield electromagnetic radiation as well as improve allergic physique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lgerian" pitchFamily="82" charset="0"/>
                <a:ea typeface="+mj-ea"/>
                <a:cs typeface="Arial" pitchFamily="34" charset="0"/>
              </a:rPr>
              <a:t>SHIELD EMF radiations</a:t>
            </a:r>
            <a:endParaRPr lang="en-US" sz="4800" dirty="0">
              <a:solidFill>
                <a:schemeClr val="bg1"/>
              </a:solidFill>
              <a:latin typeface="Algerian" pitchFamily="82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308318"/>
            <a:ext cx="8839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EMF is also called "invisible killer", can cause the function obstacles of central nervous system which can cause many symptoms, such as headache, dizziness, insomnia, hair loss etc &amp; for severe case may cause cancer</a:t>
            </a:r>
          </a:p>
        </p:txBody>
      </p:sp>
      <p:pic>
        <p:nvPicPr>
          <p:cNvPr id="35842" name="Picture 2" descr="E:\gagandeep kaur data\ppt\Nidhi\ppts of gk\Bioenergy Card\hap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67100"/>
            <a:ext cx="3657600" cy="3086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573</Words>
  <Application>Microsoft Office PowerPoint</Application>
  <PresentationFormat>On-screen Show (4:3)</PresentationFormat>
  <Paragraphs>80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Acer</cp:lastModifiedBy>
  <cp:revision>269</cp:revision>
  <dcterms:created xsi:type="dcterms:W3CDTF">2006-08-16T00:00:00Z</dcterms:created>
  <dcterms:modified xsi:type="dcterms:W3CDTF">2016-04-27T09:35:06Z</dcterms:modified>
</cp:coreProperties>
</file>