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74" r:id="rId4"/>
    <p:sldId id="265" r:id="rId5"/>
    <p:sldId id="276" r:id="rId6"/>
    <p:sldId id="271" r:id="rId7"/>
    <p:sldId id="277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  <a:srgbClr val="FFFF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0123" autoAdjust="0"/>
  </p:normalViewPr>
  <p:slideViewPr>
    <p:cSldViewPr>
      <p:cViewPr>
        <p:scale>
          <a:sx n="60" d="100"/>
          <a:sy n="60" d="100"/>
        </p:scale>
        <p:origin x="-1656" y="-2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676400"/>
          </a:xfrm>
          <a:solidFill>
            <a:srgbClr val="00B050"/>
          </a:solidFill>
          <a:ln>
            <a:solidFill>
              <a:schemeClr val="bg1"/>
            </a:solidFill>
          </a:ln>
        </p:spPr>
        <p:txBody>
          <a:bodyPr>
            <a:noAutofit/>
          </a:bodyPr>
          <a:lstStyle/>
          <a:p>
            <a:r>
              <a:rPr lang="en-US" sz="6000" b="1" dirty="0" err="1" smtClean="0">
                <a:solidFill>
                  <a:schemeClr val="bg1"/>
                </a:solidFill>
                <a:latin typeface="Algerian" pitchFamily="82" charset="0"/>
              </a:rPr>
              <a:t>Keva</a:t>
            </a:r>
            <a:r>
              <a:rPr lang="en-US" sz="6000" b="1" dirty="0" smtClean="0">
                <a:solidFill>
                  <a:schemeClr val="bg1"/>
                </a:solidFill>
                <a:latin typeface="Algerian" pitchFamily="82" charset="0"/>
              </a:rPr>
              <a:t> </a:t>
            </a:r>
            <a:br>
              <a:rPr lang="en-US" sz="6000" b="1" dirty="0" smtClean="0">
                <a:solidFill>
                  <a:schemeClr val="bg1"/>
                </a:solidFill>
                <a:latin typeface="Algerian" pitchFamily="82" charset="0"/>
              </a:rPr>
            </a:br>
            <a:r>
              <a:rPr lang="en-US" sz="6000" b="1" dirty="0" smtClean="0">
                <a:solidFill>
                  <a:schemeClr val="bg1"/>
                </a:solidFill>
                <a:latin typeface="Algerian" pitchFamily="82" charset="0"/>
              </a:rPr>
              <a:t>body massage Oil</a:t>
            </a:r>
            <a:endParaRPr lang="en-US" sz="6000" b="1" dirty="0">
              <a:solidFill>
                <a:schemeClr val="bg1"/>
              </a:solidFill>
              <a:latin typeface="Algerian" pitchFamily="82" charset="0"/>
            </a:endParaRPr>
          </a:p>
        </p:txBody>
      </p:sp>
      <p:pic>
        <p:nvPicPr>
          <p:cNvPr id="7169" name="Picture 1" descr="C:\Users\a\Desktop\body-Massag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676400"/>
            <a:ext cx="7239000" cy="5181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7170" name="Picture 2" descr="C:\Users\a\Desktop\D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86600" y="1676400"/>
            <a:ext cx="2057400" cy="5181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371600"/>
            <a:ext cx="6019800" cy="990600"/>
          </a:xfr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en-IN" sz="2800" dirty="0" smtClean="0"/>
              <a:t>     Specially formulated to enlighten rough, dry &amp; undernourished skin</a:t>
            </a:r>
            <a:endParaRPr lang="en-US" sz="2800" dirty="0" smtClean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0"/>
            <a:ext cx="9144000" cy="1066800"/>
          </a:xfrm>
          <a:prstGeom prst="rect">
            <a:avLst/>
          </a:prstGeom>
          <a:solidFill>
            <a:srgbClr val="00B050"/>
          </a:solidFill>
          <a:ln>
            <a:solidFill>
              <a:schemeClr val="bg1"/>
            </a:solidFill>
          </a:ln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lgerian" pitchFamily="82" charset="0"/>
                <a:ea typeface="+mj-ea"/>
                <a:cs typeface="+mj-cs"/>
              </a:rPr>
              <a:t>Keva</a:t>
            </a:r>
            <a:r>
              <a:rPr kumimoji="0" lang="en-US" sz="5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lgerian" pitchFamily="82" charset="0"/>
                <a:ea typeface="+mj-ea"/>
                <a:cs typeface="+mj-cs"/>
              </a:rPr>
              <a:t>  body massage OIL</a:t>
            </a:r>
            <a:endParaRPr kumimoji="0" lang="en-US" sz="5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lgerian" pitchFamily="82" charset="0"/>
              <a:ea typeface="+mj-ea"/>
              <a:cs typeface="+mj-cs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52400" y="5181600"/>
            <a:ext cx="8763000" cy="1524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  <a:buFont typeface="Wingdings" pitchFamily="2" charset="2"/>
              <a:buChar char="Ø"/>
            </a:pPr>
            <a:r>
              <a:rPr lang="en-IN" sz="2800" dirty="0" smtClean="0"/>
              <a:t>Multi-purpose body oil, leaving no oily residue</a:t>
            </a:r>
          </a:p>
          <a:p>
            <a:pPr marL="342900" lvl="0" indent="-342900">
              <a:spcBef>
                <a:spcPct val="20000"/>
              </a:spcBef>
              <a:buFont typeface="Wingdings" pitchFamily="2" charset="2"/>
              <a:buChar char="Ø"/>
            </a:pPr>
            <a:r>
              <a:rPr lang="en-IN" sz="2800" dirty="0" smtClean="0"/>
              <a:t>Ideal for massage or for use as bath oil, post shaving &amp; as a hand or foot treatment to soothe the skin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6146" name="Picture 2" descr="http://www.kevaind.org/image/product/Keva%20Body%20Massage%20Oil_22091502201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24600" y="1219200"/>
            <a:ext cx="2667000" cy="381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sp>
        <p:nvSpPr>
          <p:cNvPr id="9" name="Content Placeholder 2"/>
          <p:cNvSpPr txBox="1">
            <a:spLocks/>
          </p:cNvSpPr>
          <p:nvPr/>
        </p:nvSpPr>
        <p:spPr>
          <a:xfrm>
            <a:off x="152400" y="2590800"/>
            <a:ext cx="6019800" cy="2286000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en-IN" sz="2800" dirty="0" smtClean="0"/>
              <a:t>Improve skin elasticity</a:t>
            </a:r>
          </a:p>
          <a:p>
            <a:pPr>
              <a:buFont typeface="Wingdings" pitchFamily="2" charset="2"/>
              <a:buChar char="v"/>
            </a:pPr>
            <a:r>
              <a:rPr lang="en-IN" sz="2800" dirty="0" smtClean="0"/>
              <a:t>Promote silky, smooth &amp; toned skin</a:t>
            </a:r>
          </a:p>
          <a:p>
            <a:pPr>
              <a:buFont typeface="Wingdings" pitchFamily="2" charset="2"/>
              <a:buChar char="v"/>
            </a:pPr>
            <a:r>
              <a:rPr lang="en-IN" sz="2800" dirty="0" smtClean="0"/>
              <a:t>May help heal skin tissue, lighten </a:t>
            </a:r>
          </a:p>
          <a:p>
            <a:r>
              <a:rPr lang="en-IN" sz="2800" dirty="0" smtClean="0"/>
              <a:t>    discoloration &amp; enhance skin radiance</a:t>
            </a:r>
          </a:p>
          <a:p>
            <a:pPr>
              <a:buFont typeface="Wingdings" pitchFamily="2" charset="2"/>
              <a:buChar char="v"/>
            </a:pPr>
            <a:r>
              <a:rPr lang="en-IN" sz="2800" dirty="0" smtClean="0"/>
              <a:t>Helps uplift mood &amp; refreshes body</a:t>
            </a:r>
            <a:endParaRPr lang="en-IN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6800"/>
          </a:xfrm>
          <a:solidFill>
            <a:srgbClr val="00B050"/>
          </a:solidFill>
          <a:ln>
            <a:solidFill>
              <a:schemeClr val="bg1"/>
            </a:solidFill>
          </a:ln>
        </p:spPr>
        <p:txBody>
          <a:bodyPr>
            <a:noAutofit/>
          </a:bodyPr>
          <a:lstStyle/>
          <a:p>
            <a:pPr lvl="0"/>
            <a:r>
              <a:rPr lang="en-US" sz="5400" dirty="0" smtClean="0">
                <a:solidFill>
                  <a:schemeClr val="bg1"/>
                </a:solidFill>
                <a:latin typeface="Algerian" pitchFamily="82" charset="0"/>
                <a:ea typeface="+mn-ea"/>
                <a:cs typeface="+mn-cs"/>
              </a:rPr>
              <a:t/>
            </a:r>
            <a:br>
              <a:rPr lang="en-US" sz="5400" dirty="0" smtClean="0">
                <a:solidFill>
                  <a:schemeClr val="bg1"/>
                </a:solidFill>
                <a:latin typeface="Algerian" pitchFamily="82" charset="0"/>
                <a:ea typeface="+mn-ea"/>
                <a:cs typeface="+mn-cs"/>
              </a:rPr>
            </a:br>
            <a:r>
              <a:rPr lang="en-US" sz="5400" b="1" dirty="0" smtClean="0">
                <a:solidFill>
                  <a:schemeClr val="bg1"/>
                </a:solidFill>
                <a:latin typeface="Algerian" pitchFamily="82" charset="0"/>
                <a:ea typeface="+mn-ea"/>
                <a:cs typeface="+mn-cs"/>
              </a:rPr>
              <a:t>what it contains</a:t>
            </a:r>
            <a:r>
              <a:rPr lang="en-US" sz="54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/>
            </a:r>
            <a:br>
              <a:rPr lang="en-US" sz="54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</a:br>
            <a:endParaRPr lang="en-US" sz="5400" b="1" dirty="0">
              <a:solidFill>
                <a:schemeClr val="bg1"/>
              </a:solidFill>
              <a:latin typeface="Algerian" pitchFamily="82" charset="0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876800" y="2514600"/>
            <a:ext cx="4038600" cy="152400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>
            <a:normAutofit fontScale="77500" lnSpcReduction="20000"/>
          </a:bodyPr>
          <a:lstStyle/>
          <a:p>
            <a:pPr marL="342900" lvl="0" indent="-342900" algn="ctr">
              <a:spcBef>
                <a:spcPct val="20000"/>
              </a:spcBef>
              <a:defRPr/>
            </a:pPr>
            <a:r>
              <a:rPr lang="en-IN" sz="4000" dirty="0" smtClean="0">
                <a:solidFill>
                  <a:srgbClr val="C00000"/>
                </a:solidFill>
                <a:latin typeface="Algerian" pitchFamily="82" charset="0"/>
              </a:rPr>
              <a:t> improves skin texture &amp; keep it healthy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lgerian" pitchFamily="82" charset="0"/>
            </a:endParaRPr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228600" y="2743200"/>
            <a:ext cx="4724400" cy="3581400"/>
          </a:xfrm>
          <a:solidFill>
            <a:schemeClr val="accent3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>
              <a:buFont typeface="Wingdings" pitchFamily="2" charset="2"/>
              <a:buChar char="Ø"/>
            </a:pPr>
            <a:r>
              <a:rPr lang="en-IN" sz="2800" dirty="0" smtClean="0"/>
              <a:t>Convolvulus </a:t>
            </a:r>
            <a:r>
              <a:rPr lang="en-IN" sz="2800" dirty="0" err="1" smtClean="0"/>
              <a:t>pluricaulis</a:t>
            </a:r>
            <a:endParaRPr lang="en-IN" sz="2800" dirty="0" smtClean="0"/>
          </a:p>
          <a:p>
            <a:pPr>
              <a:buFont typeface="Wingdings" pitchFamily="2" charset="2"/>
              <a:buChar char="Ø"/>
            </a:pPr>
            <a:r>
              <a:rPr lang="en-IN" sz="2800" dirty="0" smtClean="0"/>
              <a:t>Citrus </a:t>
            </a:r>
            <a:r>
              <a:rPr lang="en-IN" sz="2800" dirty="0" err="1" smtClean="0"/>
              <a:t>aurantium</a:t>
            </a:r>
            <a:r>
              <a:rPr lang="en-IN" sz="2800" dirty="0" smtClean="0"/>
              <a:t> </a:t>
            </a:r>
            <a:r>
              <a:rPr lang="en-IN" sz="2800" dirty="0" err="1" smtClean="0"/>
              <a:t>dulcis</a:t>
            </a:r>
            <a:r>
              <a:rPr lang="en-IN" sz="2800" dirty="0" smtClean="0"/>
              <a:t> peel</a:t>
            </a:r>
          </a:p>
          <a:p>
            <a:pPr>
              <a:buFont typeface="Wingdings" pitchFamily="2" charset="2"/>
              <a:buChar char="Ø"/>
            </a:pPr>
            <a:r>
              <a:rPr lang="en-IN" sz="2800" dirty="0" err="1" smtClean="0"/>
              <a:t>Cinnamomum</a:t>
            </a:r>
            <a:r>
              <a:rPr lang="en-IN" sz="2800" dirty="0" smtClean="0"/>
              <a:t> </a:t>
            </a:r>
            <a:r>
              <a:rPr lang="en-IN" sz="2800" dirty="0" err="1" smtClean="0"/>
              <a:t>camphora</a:t>
            </a:r>
            <a:endParaRPr lang="en-IN" sz="2800" dirty="0" smtClean="0"/>
          </a:p>
          <a:p>
            <a:pPr>
              <a:buFont typeface="Wingdings" pitchFamily="2" charset="2"/>
              <a:buChar char="Ø"/>
            </a:pPr>
            <a:r>
              <a:rPr lang="en-IN" sz="2800" dirty="0" err="1" smtClean="0"/>
              <a:t>Onosma</a:t>
            </a:r>
            <a:r>
              <a:rPr lang="en-IN" sz="2800" dirty="0" smtClean="0"/>
              <a:t> </a:t>
            </a:r>
            <a:r>
              <a:rPr lang="en-IN" sz="2800" dirty="0" err="1" smtClean="0"/>
              <a:t>hispidum</a:t>
            </a:r>
            <a:endParaRPr lang="en-IN" sz="2800" dirty="0" smtClean="0"/>
          </a:p>
          <a:p>
            <a:pPr>
              <a:buFont typeface="Wingdings" pitchFamily="2" charset="2"/>
              <a:buChar char="Ø"/>
            </a:pPr>
            <a:r>
              <a:rPr lang="en-IN" sz="2800" dirty="0" err="1" smtClean="0"/>
              <a:t>Vigna</a:t>
            </a:r>
            <a:r>
              <a:rPr lang="en-IN" sz="2800" dirty="0" smtClean="0"/>
              <a:t> </a:t>
            </a:r>
            <a:r>
              <a:rPr lang="en-IN" sz="2800" dirty="0" err="1" smtClean="0"/>
              <a:t>mungo</a:t>
            </a:r>
            <a:endParaRPr lang="en-IN" sz="2800" dirty="0" smtClean="0"/>
          </a:p>
          <a:p>
            <a:pPr>
              <a:buFont typeface="Wingdings" pitchFamily="2" charset="2"/>
              <a:buChar char="Ø"/>
            </a:pPr>
            <a:r>
              <a:rPr lang="en-IN" sz="2800" dirty="0" err="1" smtClean="0"/>
              <a:t>Cocos</a:t>
            </a:r>
            <a:r>
              <a:rPr lang="en-IN" sz="2800" dirty="0" smtClean="0"/>
              <a:t> </a:t>
            </a:r>
            <a:r>
              <a:rPr lang="en-IN" sz="2800" dirty="0" err="1" smtClean="0"/>
              <a:t>nucifera</a:t>
            </a:r>
            <a:r>
              <a:rPr lang="en-IN" sz="2800" dirty="0" smtClean="0"/>
              <a:t>  </a:t>
            </a:r>
          </a:p>
          <a:p>
            <a:pPr>
              <a:buFont typeface="Wingdings" pitchFamily="2" charset="2"/>
              <a:buChar char="Ø"/>
            </a:pPr>
            <a:r>
              <a:rPr lang="en-IN" sz="2800" dirty="0" smtClean="0"/>
              <a:t>Almond oil</a:t>
            </a:r>
            <a:endParaRPr lang="en-US" sz="2800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228600" y="1219200"/>
            <a:ext cx="8686800" cy="990600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r>
              <a:rPr lang="en-IN" sz="2800" dirty="0" smtClean="0"/>
              <a:t>Contains internationally acclaimed ingredients known for calming effects on skin</a:t>
            </a:r>
            <a:endParaRPr lang="en-IN" sz="2800" dirty="0"/>
          </a:p>
        </p:txBody>
      </p:sp>
      <p:pic>
        <p:nvPicPr>
          <p:cNvPr id="5122" name="Picture 2" descr="C:\Users\a\Desktop\swedish-massage-phot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05400" y="4038600"/>
            <a:ext cx="3810000" cy="2362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00200"/>
          </a:xfrm>
          <a:solidFill>
            <a:srgbClr val="00B050"/>
          </a:solidFill>
          <a:ln>
            <a:solidFill>
              <a:schemeClr val="bg1"/>
            </a:solidFill>
          </a:ln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chemeClr val="bg1"/>
                </a:solidFill>
                <a:latin typeface="Algerian" pitchFamily="82" charset="0"/>
              </a:rPr>
              <a:t>Demo of body massage Oil: To check quality of oil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6400" y="1981200"/>
            <a:ext cx="3657600" cy="762000"/>
          </a:xfrm>
          <a:noFill/>
          <a:ln>
            <a:noFill/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>
                <a:solidFill>
                  <a:srgbClr val="C00000"/>
                </a:solidFill>
                <a:latin typeface="Algerian" pitchFamily="82" charset="0"/>
              </a:rPr>
              <a:t> </a:t>
            </a:r>
            <a:r>
              <a:rPr lang="en-US" sz="3600" b="1" dirty="0" smtClean="0">
                <a:solidFill>
                  <a:srgbClr val="C00000"/>
                </a:solidFill>
                <a:latin typeface="Algerian" pitchFamily="82" charset="0"/>
              </a:rPr>
              <a:t>Flip Over test</a:t>
            </a:r>
            <a:endParaRPr lang="en-US" sz="3600" dirty="0" smtClean="0">
              <a:solidFill>
                <a:srgbClr val="C00000"/>
              </a:solidFill>
              <a:latin typeface="Algerian" pitchFamily="82" charset="0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52400" y="3048000"/>
            <a:ext cx="6248400" cy="2438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342900" indent="-342900">
              <a:spcBef>
                <a:spcPct val="20000"/>
              </a:spcBef>
              <a:defRPr/>
            </a:pPr>
            <a:r>
              <a:rPr lang="en-US" sz="3200" dirty="0" smtClean="0"/>
              <a:t>When upend (Flip Over) the oil bottle </a:t>
            </a:r>
          </a:p>
          <a:p>
            <a:pPr marL="342900" indent="-342900">
              <a:spcBef>
                <a:spcPct val="20000"/>
              </a:spcBef>
              <a:buFont typeface="Wingdings" pitchFamily="2" charset="2"/>
              <a:buChar char="Ø"/>
              <a:defRPr/>
            </a:pPr>
            <a:r>
              <a:rPr lang="en-US" sz="3200" dirty="0" smtClean="0"/>
              <a:t>The entire content flows towards the bottle top part </a:t>
            </a:r>
          </a:p>
          <a:p>
            <a:pPr marL="342900" indent="-342900">
              <a:spcBef>
                <a:spcPct val="20000"/>
              </a:spcBef>
              <a:buFont typeface="Wingdings" pitchFamily="2" charset="2"/>
              <a:buChar char="Ø"/>
              <a:defRPr/>
            </a:pPr>
            <a:r>
              <a:rPr lang="en-US" sz="3200" dirty="0" smtClean="0"/>
              <a:t>And no residue will be separately visible on bottom part</a:t>
            </a:r>
          </a:p>
          <a:p>
            <a:pPr marL="342900" indent="-342900">
              <a:spcBef>
                <a:spcPct val="20000"/>
              </a:spcBef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4099" name="Picture 3" descr="D:\gagan keva work\new work\New folder\20150922_16251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53200" y="4495800"/>
            <a:ext cx="2362200" cy="1905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4100" name="Picture 4" descr="D:\gagan keva work\new work\New folder\20150922_16252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53200" y="2133600"/>
            <a:ext cx="2362200" cy="1905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6400" y="1905000"/>
            <a:ext cx="2667000" cy="762000"/>
          </a:xfrm>
          <a:noFill/>
          <a:ln>
            <a:noFill/>
          </a:ln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dirty="0" smtClean="0">
                <a:solidFill>
                  <a:srgbClr val="C00000"/>
                </a:solidFill>
                <a:latin typeface="Algerian" pitchFamily="82" charset="0"/>
              </a:rPr>
              <a:t> </a:t>
            </a:r>
            <a:r>
              <a:rPr lang="en-US" sz="3600" b="1" dirty="0" smtClean="0">
                <a:solidFill>
                  <a:srgbClr val="C00000"/>
                </a:solidFill>
                <a:latin typeface="Algerian" pitchFamily="82" charset="0"/>
              </a:rPr>
              <a:t>Eye Test</a:t>
            </a:r>
            <a:endParaRPr lang="en-US" sz="3600" dirty="0" smtClean="0">
              <a:solidFill>
                <a:srgbClr val="C00000"/>
              </a:solidFill>
              <a:latin typeface="Algerian" pitchFamily="82" charset="0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304800" y="3124200"/>
            <a:ext cx="5410200" cy="22098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3200" dirty="0" smtClean="0"/>
              <a:t>While putting the oil near to the eyes, </a:t>
            </a:r>
          </a:p>
          <a:p>
            <a:pPr>
              <a:buFont typeface="Wingdings" pitchFamily="2" charset="2"/>
              <a:buChar char="Ø"/>
            </a:pPr>
            <a:r>
              <a:rPr lang="en-US" sz="3200" dirty="0" smtClean="0"/>
              <a:t>The eyes do not feel irritation </a:t>
            </a:r>
          </a:p>
          <a:p>
            <a:pPr>
              <a:buFont typeface="Wingdings" pitchFamily="2" charset="2"/>
              <a:buChar char="Ø"/>
            </a:pPr>
            <a:r>
              <a:rPr lang="en-US" sz="3200" dirty="0" smtClean="0"/>
              <a:t>There will be no tears in eyes </a:t>
            </a:r>
          </a:p>
        </p:txBody>
      </p:sp>
      <p:pic>
        <p:nvPicPr>
          <p:cNvPr id="1027" name="Picture 3" descr="C:\Documents and Settings\store1\My Documents\pictures\1111111111\ertger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7400" y="2971800"/>
            <a:ext cx="2971800" cy="23622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</p:pic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0" y="0"/>
            <a:ext cx="9144000" cy="1600200"/>
          </a:xfrm>
          <a:prstGeom prst="rect">
            <a:avLst/>
          </a:prstGeom>
          <a:solidFill>
            <a:srgbClr val="00B050"/>
          </a:solidFill>
          <a:ln>
            <a:solidFill>
              <a:schemeClr val="bg1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lgerian" pitchFamily="82" charset="0"/>
                <a:ea typeface="+mj-ea"/>
                <a:cs typeface="+mj-cs"/>
              </a:rPr>
              <a:t>Demo of body massage Oil: To check quality of oil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rgbClr val="00B050"/>
          </a:solidFill>
          <a:ln>
            <a:solidFill>
              <a:schemeClr val="bg1"/>
            </a:solidFill>
          </a:ln>
        </p:spPr>
        <p:txBody>
          <a:bodyPr>
            <a:normAutofit/>
          </a:bodyPr>
          <a:lstStyle/>
          <a:p>
            <a:r>
              <a:rPr lang="en-US" sz="4800" b="1" dirty="0" smtClean="0">
                <a:solidFill>
                  <a:schemeClr val="bg1"/>
                </a:solidFill>
                <a:latin typeface="Algerian" pitchFamily="82" charset="0"/>
              </a:rPr>
              <a:t>CONCLUSION</a:t>
            </a:r>
            <a:endParaRPr lang="en-US" sz="4800" b="1" dirty="0">
              <a:solidFill>
                <a:schemeClr val="bg1"/>
              </a:solidFill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2286000"/>
            <a:ext cx="6324600" cy="3352800"/>
          </a:xfr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dirty="0" smtClean="0"/>
              <a:t>Shows that </a:t>
            </a:r>
            <a:r>
              <a:rPr lang="en-US" dirty="0" err="1" smtClean="0"/>
              <a:t>Keva</a:t>
            </a:r>
            <a:r>
              <a:rPr lang="en-US" dirty="0" smtClean="0"/>
              <a:t> Body Massage oil is of 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Best quality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Uniformly and properly mixed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Do not stick to bottom of the bottle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Dot not cause any irritation to the eyes</a:t>
            </a:r>
          </a:p>
        </p:txBody>
      </p:sp>
      <p:pic>
        <p:nvPicPr>
          <p:cNvPr id="5" name="Picture 2" descr="http://www.kevaind.org/image/product/Keva%20Body%20Massage%20Oil_22091502201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53200" y="2286000"/>
            <a:ext cx="2438400" cy="3352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https://encrypted-tbn2.gstatic.com/images?q=tbn:ANd9GcTsbtc6KGB3cvPcB8SICkvjk2RtzyqA66tXPz_OwXktbf1Iswz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1200" y="1898073"/>
            <a:ext cx="5181600" cy="2826327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0" y="6365557"/>
            <a:ext cx="9144000" cy="492443"/>
          </a:xfrm>
          <a:prstGeom prst="rect">
            <a:avLst/>
          </a:prstGeom>
          <a:solidFill>
            <a:srgbClr val="33CC33"/>
          </a:solidFill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600" dirty="0" smtClean="0">
                <a:solidFill>
                  <a:schemeClr val="tx1"/>
                </a:solidFill>
                <a:latin typeface="Poor Richard" pitchFamily="18" charset="0"/>
              </a:rPr>
              <a:t>Note: This is not intended to treat, prevent &amp; cure any diseases. </a:t>
            </a:r>
            <a:endParaRPr lang="en-US" sz="2600" dirty="0">
              <a:solidFill>
                <a:schemeClr val="tx1"/>
              </a:solidFill>
              <a:latin typeface="Poor Richard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230</TotalTime>
  <Words>227</Words>
  <Application>Microsoft Office PowerPoint</Application>
  <PresentationFormat>On-screen Show (4:3)</PresentationFormat>
  <Paragraphs>37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Keva  body massage Oil</vt:lpstr>
      <vt:lpstr>Slide 2</vt:lpstr>
      <vt:lpstr> what it contains </vt:lpstr>
      <vt:lpstr>Demo of body massage Oil: To check quality of oil</vt:lpstr>
      <vt:lpstr>Slide 5</vt:lpstr>
      <vt:lpstr>CONCLUSION</vt:lpstr>
      <vt:lpstr>Slide 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Keva Fairness Cream</dc:title>
  <dc:creator/>
  <cp:lastModifiedBy>a</cp:lastModifiedBy>
  <cp:revision>37</cp:revision>
  <dcterms:created xsi:type="dcterms:W3CDTF">2006-08-16T00:00:00Z</dcterms:created>
  <dcterms:modified xsi:type="dcterms:W3CDTF">2016-04-27T08:38:39Z</dcterms:modified>
</cp:coreProperties>
</file>