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1"/>
  </p:notesMasterIdLst>
  <p:sldIdLst>
    <p:sldId id="262" r:id="rId3"/>
    <p:sldId id="256" r:id="rId4"/>
    <p:sldId id="257" r:id="rId5"/>
    <p:sldId id="268" r:id="rId6"/>
    <p:sldId id="272" r:id="rId7"/>
    <p:sldId id="273" r:id="rId8"/>
    <p:sldId id="27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FF99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2" autoAdjust="0"/>
    <p:restoredTop sz="94709" autoAdjust="0"/>
  </p:normalViewPr>
  <p:slideViewPr>
    <p:cSldViewPr>
      <p:cViewPr>
        <p:scale>
          <a:sx n="62" d="100"/>
          <a:sy n="62" d="100"/>
        </p:scale>
        <p:origin x="-64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200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0620F-90D7-40BC-A0E9-F174FCD0FB01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6A1B8-4516-4ECC-BA3D-18DAA1CF20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0"/>
            <a:ext cx="5334000" cy="1569660"/>
          </a:xfrm>
          <a:prstGeom prst="rect">
            <a:avLst/>
          </a:prstGeom>
          <a:solidFill>
            <a:srgbClr val="99FF99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lgerian" pitchFamily="82" charset="0"/>
              </a:rPr>
              <a:t>Vegetable </a:t>
            </a:r>
            <a:endParaRPr lang="en-US" sz="4800" dirty="0" smtClean="0">
              <a:solidFill>
                <a:schemeClr val="tx1"/>
              </a:solidFill>
              <a:latin typeface="Algerian" pitchFamily="82" charset="0"/>
            </a:endParaRPr>
          </a:p>
          <a:p>
            <a:pPr algn="ctr"/>
            <a:r>
              <a:rPr lang="en-US" sz="4800" dirty="0" smtClean="0">
                <a:solidFill>
                  <a:schemeClr val="tx1"/>
                </a:solidFill>
                <a:latin typeface="Algerian" pitchFamily="82" charset="0"/>
              </a:rPr>
              <a:t>&amp; </a:t>
            </a:r>
            <a:r>
              <a:rPr lang="en-US" sz="4800" dirty="0" smtClean="0">
                <a:solidFill>
                  <a:schemeClr val="tx1"/>
                </a:solidFill>
                <a:latin typeface="Algerian" pitchFamily="82" charset="0"/>
              </a:rPr>
              <a:t>Fruit Purifier</a:t>
            </a:r>
          </a:p>
        </p:txBody>
      </p:sp>
      <p:pic>
        <p:nvPicPr>
          <p:cNvPr id="17410" name="Picture 2" descr="http://www.kevaind.org/image/product/Keva%20Fruit%20And%20Vegetable%20Cleaner_190515054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6858000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600200"/>
            <a:ext cx="533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FF99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lgerian" pitchFamily="82" charset="0"/>
              </a:rPr>
              <a:t>Vegetable &amp; Fruit Purifier</a:t>
            </a:r>
            <a:endParaRPr lang="en-US" sz="4800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916740"/>
            <a:ext cx="6477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Based </a:t>
            </a:r>
            <a:r>
              <a:rPr lang="en-US" sz="3200" dirty="0" smtClean="0"/>
              <a:t>on </a:t>
            </a:r>
            <a:r>
              <a:rPr lang="en-US" sz="3200" dirty="0" smtClean="0"/>
              <a:t>Revolutionary Ozone </a:t>
            </a:r>
          </a:p>
          <a:p>
            <a:r>
              <a:rPr lang="en-US" sz="3200" dirty="0" smtClean="0"/>
              <a:t> </a:t>
            </a:r>
            <a:r>
              <a:rPr lang="en-US" sz="3200" dirty="0" smtClean="0"/>
              <a:t>   Disinfection Technology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Keep </a:t>
            </a:r>
            <a:r>
              <a:rPr lang="en-US" sz="3200" dirty="0" smtClean="0"/>
              <a:t>Your Fruits &amp; Vegetables Fresh</a:t>
            </a:r>
            <a:endParaRPr lang="en-US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04800" y="1665982"/>
            <a:ext cx="8458200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 </a:t>
            </a:r>
            <a:r>
              <a:rPr lang="en-US" sz="3200" dirty="0" smtClean="0"/>
              <a:t>Smart Way To </a:t>
            </a:r>
            <a:r>
              <a:rPr lang="en-US" sz="3200" dirty="0" smtClean="0"/>
              <a:t>Remove </a:t>
            </a:r>
            <a:r>
              <a:rPr lang="en-US" sz="3200" dirty="0" smtClean="0"/>
              <a:t>Germs, </a:t>
            </a:r>
            <a:r>
              <a:rPr lang="en-US" sz="3200" dirty="0" smtClean="0"/>
              <a:t>Pesticides</a:t>
            </a:r>
            <a:r>
              <a:rPr lang="en-US" sz="3200" dirty="0" smtClean="0"/>
              <a:t> </a:t>
            </a:r>
            <a:r>
              <a:rPr lang="en-US" sz="3200" dirty="0" smtClean="0"/>
              <a:t>&amp; Chemicals </a:t>
            </a:r>
            <a:r>
              <a:rPr lang="en-US" sz="3200" dirty="0" smtClean="0"/>
              <a:t>From Fruits &amp; </a:t>
            </a:r>
            <a:r>
              <a:rPr lang="en-US" sz="3200" dirty="0" smtClean="0"/>
              <a:t>Vegetables</a:t>
            </a:r>
          </a:p>
        </p:txBody>
      </p:sp>
      <p:pic>
        <p:nvPicPr>
          <p:cNvPr id="9" name="Picture 8" descr="images (6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3429000"/>
            <a:ext cx="2133600" cy="2590800"/>
          </a:xfrm>
          <a:prstGeom prst="ellipse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lgerian" pitchFamily="82" charset="0"/>
              </a:rPr>
              <a:t>Need of Purifier</a:t>
            </a:r>
            <a:endParaRPr lang="en-US" sz="4800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1397675"/>
            <a:ext cx="5029200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lvl="0" indent="-514350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</a:rPr>
              <a:t>Bacteria &amp; viruses lead </a:t>
            </a:r>
            <a:r>
              <a:rPr lang="en-US" sz="3200" dirty="0" smtClean="0">
                <a:solidFill>
                  <a:schemeClr val="tx1"/>
                </a:solidFill>
              </a:rPr>
              <a:t>to</a:t>
            </a:r>
          </a:p>
          <a:p>
            <a:pPr marL="514350" lvl="0" indent="-514350"/>
            <a:r>
              <a:rPr lang="en-US" sz="3200" dirty="0" smtClean="0">
                <a:solidFill>
                  <a:schemeClr val="tx1"/>
                </a:solidFill>
              </a:rPr>
              <a:t>      serious </a:t>
            </a:r>
            <a:r>
              <a:rPr lang="en-US" sz="3200" dirty="0" smtClean="0">
                <a:solidFill>
                  <a:schemeClr val="tx1"/>
                </a:solidFill>
              </a:rPr>
              <a:t>health issues </a:t>
            </a:r>
          </a:p>
          <a:p>
            <a:pPr marL="514350" lvl="0" indent="-514350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</a:rPr>
              <a:t>Washing alone is not enough </a:t>
            </a:r>
          </a:p>
        </p:txBody>
      </p:sp>
      <p:pic>
        <p:nvPicPr>
          <p:cNvPr id="5" name="Picture 4" descr="download (1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6800"/>
            <a:ext cx="3124200" cy="2743200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04800" y="4526340"/>
            <a:ext cx="55626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lvl="0" indent="-514350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</a:rPr>
              <a:t>It washes away all surface</a:t>
            </a:r>
          </a:p>
          <a:p>
            <a:pPr marL="514350" lvl="0" indent="-514350"/>
            <a:r>
              <a:rPr lang="en-US" sz="3200" dirty="0" smtClean="0">
                <a:solidFill>
                  <a:schemeClr val="tx1"/>
                </a:solidFill>
              </a:rPr>
              <a:t>      contaminants </a:t>
            </a:r>
            <a:r>
              <a:rPr lang="en-US" sz="3200" dirty="0" smtClean="0">
                <a:solidFill>
                  <a:schemeClr val="tx1"/>
                </a:solidFill>
              </a:rPr>
              <a:t>in few minutes </a:t>
            </a:r>
          </a:p>
          <a:p>
            <a:pPr marL="514350" lvl="0" indent="-514350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</a:rPr>
              <a:t>Makes them healthy to </a:t>
            </a:r>
            <a:r>
              <a:rPr lang="en-US" sz="3200" dirty="0" smtClean="0">
                <a:solidFill>
                  <a:schemeClr val="tx1"/>
                </a:solidFill>
              </a:rPr>
              <a:t>eat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9" name="Picture 8" descr="images (1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581400"/>
            <a:ext cx="2895600" cy="3124200"/>
          </a:xfrm>
          <a:prstGeom prst="ellipse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838200"/>
            <a:ext cx="41148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smtClean="0">
                <a:solidFill>
                  <a:srgbClr val="C00000"/>
                </a:solidFill>
                <a:latin typeface="Algerian" pitchFamily="82" charset="0"/>
              </a:rPr>
              <a:t>With Neel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lgerian" pitchFamily="82" charset="0"/>
              </a:rPr>
              <a:t>Live Demo to check Product Quality</a:t>
            </a:r>
            <a:endParaRPr lang="en-US" sz="36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663005"/>
            <a:ext cx="8382000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2800" dirty="0" smtClean="0"/>
              <a:t>Take a bowl of water</a:t>
            </a:r>
          </a:p>
          <a:p>
            <a:pPr lvl="0">
              <a:buFont typeface="Wingdings" pitchFamily="2" charset="2"/>
              <a:buChar char="Ø"/>
            </a:pPr>
            <a:r>
              <a:rPr lang="en-US" sz="2800" dirty="0" smtClean="0"/>
              <a:t>All </a:t>
            </a:r>
            <a:r>
              <a:rPr lang="en-US" sz="2800" dirty="0" smtClean="0"/>
              <a:t>1-2 drops of Neel into the water, color of water</a:t>
            </a:r>
          </a:p>
          <a:p>
            <a:pPr lvl="0"/>
            <a:r>
              <a:rPr lang="en-US" sz="2800" dirty="0" smtClean="0"/>
              <a:t> </a:t>
            </a:r>
            <a:r>
              <a:rPr lang="en-US" sz="2800" dirty="0" smtClean="0"/>
              <a:t>  </a:t>
            </a:r>
            <a:r>
              <a:rPr lang="en-US" sz="2800" dirty="0" smtClean="0"/>
              <a:t>changes </a:t>
            </a:r>
            <a:r>
              <a:rPr lang="en-US" sz="2800" dirty="0" smtClean="0"/>
              <a:t>to </a:t>
            </a:r>
            <a:r>
              <a:rPr lang="en-US" sz="2800" dirty="0" smtClean="0"/>
              <a:t>blue</a:t>
            </a:r>
            <a:endParaRPr lang="en-US" sz="2800" dirty="0"/>
          </a:p>
        </p:txBody>
      </p:sp>
      <p:pic>
        <p:nvPicPr>
          <p:cNvPr id="1026" name="Picture 2" descr="C:\Documents and Settings\store1\Desktop\bow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09999"/>
            <a:ext cx="3200400" cy="236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 descr="C:\Documents and Settings\store1\Desktop\with ne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399" y="3810000"/>
            <a:ext cx="3124201" cy="236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4114800" y="4724399"/>
            <a:ext cx="1219200" cy="533400"/>
          </a:xfrm>
          <a:prstGeom prst="rightArrow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lgerian" pitchFamily="82" charset="0"/>
              </a:rPr>
              <a:t>Live Demo to check Product Quality</a:t>
            </a:r>
            <a:endParaRPr lang="en-US" sz="36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586805"/>
            <a:ext cx="6477000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Then </a:t>
            </a:r>
            <a:r>
              <a:rPr lang="en-US" sz="2800" dirty="0" smtClean="0"/>
              <a:t>insert one end of air tube to ozone outlet </a:t>
            </a:r>
            <a:r>
              <a:rPr lang="en-US" sz="2800" dirty="0" smtClean="0"/>
              <a:t>stone and </a:t>
            </a:r>
            <a:r>
              <a:rPr lang="en-US" sz="2800" dirty="0" smtClean="0"/>
              <a:t>other end to ozone outlet </a:t>
            </a:r>
            <a:r>
              <a:rPr lang="en-US" sz="2800" dirty="0" smtClean="0"/>
              <a:t>connector</a:t>
            </a:r>
            <a:endParaRPr lang="en-US" sz="2800" dirty="0" smtClean="0"/>
          </a:p>
        </p:txBody>
      </p:sp>
      <p:pic>
        <p:nvPicPr>
          <p:cNvPr id="2050" name="Picture 2" descr="C:\Documents and Settings\store1\Desktop\st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929640"/>
            <a:ext cx="1905000" cy="1737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1" name="Picture 3" descr="C:\Documents and Settings\store1\Desktop\other e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895600"/>
            <a:ext cx="19050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C:\Documents and Settings\store1\Desktop\in bow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114800"/>
            <a:ext cx="259080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048000" y="5065693"/>
            <a:ext cx="586740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Put </a:t>
            </a:r>
            <a:r>
              <a:rPr lang="en-US" sz="2800" dirty="0" smtClean="0"/>
              <a:t>the ozone outlet stone in the bowl </a:t>
            </a:r>
            <a:r>
              <a:rPr lang="en-US" sz="2800" dirty="0" smtClean="0"/>
              <a:t>of Neel water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lgerian" pitchFamily="82" charset="0"/>
              </a:rPr>
              <a:t>Live Demo to check Product Quality</a:t>
            </a:r>
            <a:endParaRPr lang="en-US" sz="36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120205"/>
            <a:ext cx="6324600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2800" dirty="0" smtClean="0"/>
              <a:t>Connect </a:t>
            </a:r>
            <a:r>
              <a:rPr lang="en-US" sz="2800" dirty="0" smtClean="0"/>
              <a:t>the </a:t>
            </a:r>
            <a:r>
              <a:rPr lang="en-US" sz="2800" dirty="0" smtClean="0"/>
              <a:t>machine </a:t>
            </a:r>
            <a:r>
              <a:rPr lang="en-US" sz="2800" dirty="0" smtClean="0"/>
              <a:t>to power supply</a:t>
            </a:r>
          </a:p>
          <a:p>
            <a:pPr lvl="0">
              <a:buFont typeface="Wingdings" pitchFamily="2" charset="2"/>
              <a:buChar char="Ø"/>
            </a:pPr>
            <a:r>
              <a:rPr lang="en-US" sz="2800" dirty="0" smtClean="0"/>
              <a:t>Rotate the timer button to 5 minutes</a:t>
            </a:r>
          </a:p>
          <a:p>
            <a:pPr lvl="0">
              <a:buFont typeface="Wingdings" pitchFamily="2" charset="2"/>
              <a:buChar char="Ø"/>
            </a:pPr>
            <a:r>
              <a:rPr lang="en-US" sz="2800" dirty="0" smtClean="0"/>
              <a:t>Then turn the power switch </a:t>
            </a:r>
            <a:r>
              <a:rPr lang="en-US" sz="2800" dirty="0" smtClean="0"/>
              <a:t>on</a:t>
            </a: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" y="4913293"/>
            <a:ext cx="853440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Within </a:t>
            </a:r>
            <a:r>
              <a:rPr lang="en-US" sz="2800" dirty="0" smtClean="0"/>
              <a:t>2-3 minutes the blue color of water again comes to its normal transparent </a:t>
            </a:r>
            <a:r>
              <a:rPr lang="en-US" sz="2800" dirty="0" smtClean="0"/>
              <a:t>state</a:t>
            </a:r>
            <a:endParaRPr lang="en-US" sz="2800" dirty="0" smtClean="0"/>
          </a:p>
        </p:txBody>
      </p:sp>
      <p:pic>
        <p:nvPicPr>
          <p:cNvPr id="7" name="Picture 6" descr="switch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934200" y="990600"/>
            <a:ext cx="1905000" cy="1676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4" name="Picture 2" descr="C:\Documents and Settings\store1\Desktop\rot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819400"/>
            <a:ext cx="1981200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0" y="6172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You can perform the same demo with Betadine also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lgerian" pitchFamily="82" charset="0"/>
              </a:rPr>
              <a:t>CONCLUSION</a:t>
            </a:r>
            <a:endParaRPr lang="en-US" sz="36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38272"/>
            <a:ext cx="8610600" cy="569386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The environment is subjected to bacteria and </a:t>
            </a:r>
            <a:r>
              <a:rPr lang="en-US" sz="2800" dirty="0" smtClean="0"/>
              <a:t>viruses</a:t>
            </a:r>
          </a:p>
          <a:p>
            <a:r>
              <a:rPr lang="en-US" sz="2800" dirty="0" smtClean="0"/>
              <a:t> </a:t>
            </a:r>
            <a:r>
              <a:rPr lang="en-US" sz="2800" dirty="0" smtClean="0"/>
              <a:t>   </a:t>
            </a:r>
            <a:r>
              <a:rPr lang="en-US" sz="2800" dirty="0" smtClean="0"/>
              <a:t>and the fruits and vegetables come from the </a:t>
            </a:r>
            <a:r>
              <a:rPr lang="en-US" sz="2800" dirty="0" smtClean="0"/>
              <a:t>same</a:t>
            </a:r>
          </a:p>
          <a:p>
            <a:r>
              <a:rPr lang="en-US" sz="2800" dirty="0" smtClean="0"/>
              <a:t> </a:t>
            </a:r>
            <a:r>
              <a:rPr lang="en-US" sz="2800" dirty="0" smtClean="0"/>
              <a:t>   </a:t>
            </a:r>
            <a:r>
              <a:rPr lang="en-US" sz="2800" dirty="0" smtClean="0"/>
              <a:t>environment 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These </a:t>
            </a:r>
            <a:r>
              <a:rPr lang="en-US" sz="2800" dirty="0" smtClean="0"/>
              <a:t>eatable if left untreated lead to serious </a:t>
            </a:r>
            <a:r>
              <a:rPr lang="en-US" sz="2800" dirty="0" smtClean="0"/>
              <a:t>health</a:t>
            </a:r>
          </a:p>
          <a:p>
            <a:r>
              <a:rPr lang="en-US" sz="2800" dirty="0" smtClean="0"/>
              <a:t> </a:t>
            </a:r>
            <a:r>
              <a:rPr lang="en-US" sz="2800" dirty="0" smtClean="0"/>
              <a:t>   complications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Washing </a:t>
            </a:r>
            <a:r>
              <a:rPr lang="en-US" sz="2800" dirty="0" smtClean="0"/>
              <a:t>alone is not the solution for getting rid </a:t>
            </a:r>
            <a:r>
              <a:rPr lang="en-US" sz="2800" dirty="0" smtClean="0"/>
              <a:t>of</a:t>
            </a:r>
          </a:p>
          <a:p>
            <a:r>
              <a:rPr lang="en-US" sz="2800" dirty="0" smtClean="0"/>
              <a:t> </a:t>
            </a:r>
            <a:r>
              <a:rPr lang="en-US" sz="2800" dirty="0" smtClean="0"/>
              <a:t>   </a:t>
            </a:r>
            <a:r>
              <a:rPr lang="en-US" sz="2800" dirty="0" smtClean="0"/>
              <a:t>those deadly bacteria and </a:t>
            </a:r>
            <a:r>
              <a:rPr lang="en-US" sz="2800" dirty="0" smtClean="0"/>
              <a:t>viruses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Vegetable </a:t>
            </a:r>
            <a:r>
              <a:rPr lang="en-US" sz="2800" dirty="0" smtClean="0"/>
              <a:t>and Fruit Purifier is </a:t>
            </a:r>
            <a:r>
              <a:rPr lang="en-US" sz="2800" b="1" dirty="0" smtClean="0"/>
              <a:t>based on </a:t>
            </a:r>
            <a:r>
              <a:rPr lang="en-US" sz="2800" b="1" dirty="0" smtClean="0"/>
              <a:t>Revolutionary</a:t>
            </a:r>
          </a:p>
          <a:p>
            <a:r>
              <a:rPr lang="en-US" sz="2800" b="1" dirty="0" smtClean="0"/>
              <a:t> </a:t>
            </a:r>
            <a:r>
              <a:rPr lang="en-US" sz="2800" b="1" dirty="0" smtClean="0"/>
              <a:t>  </a:t>
            </a:r>
            <a:r>
              <a:rPr lang="en-US" sz="2800" b="1" dirty="0" smtClean="0"/>
              <a:t>Ozone Disinfection Technology</a:t>
            </a:r>
            <a:r>
              <a:rPr lang="en-US" sz="2800" dirty="0" smtClean="0"/>
              <a:t> produces highly 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 smtClean="0"/>
              <a:t>  reactive </a:t>
            </a:r>
            <a:r>
              <a:rPr lang="en-US" sz="2800" dirty="0" smtClean="0"/>
              <a:t>Ozone gas that successfully oxidizes traces </a:t>
            </a:r>
            <a:r>
              <a:rPr lang="en-US" sz="2800" dirty="0" smtClean="0"/>
              <a:t>of </a:t>
            </a:r>
          </a:p>
          <a:p>
            <a:r>
              <a:rPr lang="en-US" sz="2800" dirty="0" smtClean="0"/>
              <a:t> </a:t>
            </a:r>
            <a:r>
              <a:rPr lang="en-US" sz="2800" dirty="0" smtClean="0"/>
              <a:t>  </a:t>
            </a:r>
            <a:r>
              <a:rPr lang="en-US" sz="2800" dirty="0" smtClean="0"/>
              <a:t>pesticides, insecticides and other harmful </a:t>
            </a:r>
            <a:r>
              <a:rPr lang="en-US" sz="2800" dirty="0" smtClean="0"/>
              <a:t>farm</a:t>
            </a:r>
          </a:p>
          <a:p>
            <a:r>
              <a:rPr lang="en-US" sz="2800" dirty="0" smtClean="0"/>
              <a:t> </a:t>
            </a:r>
            <a:r>
              <a:rPr lang="en-US" sz="2800" dirty="0" smtClean="0"/>
              <a:t>  </a:t>
            </a:r>
            <a:r>
              <a:rPr lang="en-US" sz="2800" dirty="0" smtClean="0"/>
              <a:t>chemicals thereby, making food fit for </a:t>
            </a:r>
            <a:r>
              <a:rPr lang="en-US" sz="2800" dirty="0" smtClean="0"/>
              <a:t>human</a:t>
            </a:r>
          </a:p>
          <a:p>
            <a:r>
              <a:rPr lang="en-US" sz="2800" dirty="0" smtClean="0"/>
              <a:t> </a:t>
            </a:r>
            <a:r>
              <a:rPr lang="en-US" sz="2800" dirty="0" smtClean="0"/>
              <a:t>  consumption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133600"/>
            <a:ext cx="5029200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Trek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327</TotalTime>
  <Words>270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1_Trek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aman</cp:lastModifiedBy>
  <cp:revision>57</cp:revision>
  <dcterms:created xsi:type="dcterms:W3CDTF">2006-08-16T00:00:00Z</dcterms:created>
  <dcterms:modified xsi:type="dcterms:W3CDTF">2015-08-14T07:34:20Z</dcterms:modified>
</cp:coreProperties>
</file>