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sldIdLst>
    <p:sldId id="256" r:id="rId2"/>
    <p:sldId id="258" r:id="rId3"/>
    <p:sldId id="303" r:id="rId4"/>
    <p:sldId id="304" r:id="rId5"/>
    <p:sldId id="306" r:id="rId6"/>
    <p:sldId id="307" r:id="rId7"/>
    <p:sldId id="308" r:id="rId8"/>
    <p:sldId id="309" r:id="rId9"/>
    <p:sldId id="310" r:id="rId10"/>
    <p:sldId id="312" r:id="rId11"/>
    <p:sldId id="313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2A5A06"/>
    <a:srgbClr val="7ABC32"/>
    <a:srgbClr val="FF9E1D"/>
    <a:srgbClr val="D68B1C"/>
    <a:srgbClr val="D09622"/>
    <a:srgbClr val="CC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8" autoAdjust="0"/>
    <p:restoredTop sz="97711" autoAdjust="0"/>
  </p:normalViewPr>
  <p:slideViewPr>
    <p:cSldViewPr>
      <p:cViewPr>
        <p:scale>
          <a:sx n="71" d="100"/>
          <a:sy n="71" d="100"/>
        </p:scale>
        <p:origin x="-1362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67661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0444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736063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85275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580290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590696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891663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73106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6489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81354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25535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26756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7445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18810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30925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01999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07637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43306" y="5143512"/>
            <a:ext cx="4724705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3600" b="1" dirty="0">
                <a:ln w="0"/>
                <a:latin typeface="Times New Roman" pitchFamily="18" charset="0"/>
                <a:cs typeface="Times New Roman" pitchFamily="18" charset="0"/>
              </a:rPr>
              <a:t>MRP: </a:t>
            </a:r>
            <a:r>
              <a:rPr lang="en-US" sz="3600" b="1" dirty="0" smtClean="0">
                <a:ln w="0"/>
                <a:latin typeface="Times New Roman" pitchFamily="18" charset="0"/>
                <a:cs typeface="Times New Roman" pitchFamily="18" charset="0"/>
              </a:rPr>
              <a:t>Rs. 119/- </a:t>
            </a:r>
            <a:endParaRPr lang="en-US" sz="3600" b="1" dirty="0">
              <a:ln w="0"/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3600" b="1" dirty="0" smtClean="0">
                <a:ln w="0"/>
                <a:latin typeface="Times New Roman" pitchFamily="18" charset="0"/>
                <a:cs typeface="Times New Roman" pitchFamily="18" charset="0"/>
              </a:rPr>
              <a:t>Pack Size: 200 ml</a:t>
            </a:r>
            <a:endParaRPr lang="en-US" sz="3600" b="1" dirty="0">
              <a:ln w="0"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43306" y="1325048"/>
            <a:ext cx="4857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72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Keva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571480"/>
            <a:ext cx="2928958" cy="591309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3690478" y="2428868"/>
            <a:ext cx="4810612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Herbal </a:t>
            </a:r>
          </a:p>
          <a:p>
            <a:pPr algn="ctr">
              <a:defRPr/>
            </a:pPr>
            <a:r>
              <a:rPr lang="en-US" sz="72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Hand Wash</a:t>
            </a:r>
            <a:endParaRPr lang="en-US" sz="72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00364" y="558209"/>
            <a:ext cx="59586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200" b="1" dirty="0" smtClean="0"/>
              <a:t>Keva Industries has launched</a:t>
            </a:r>
            <a:endParaRPr lang="en-IN" sz="3200" b="1" dirty="0"/>
          </a:p>
        </p:txBody>
      </p:sp>
      <p:pic>
        <p:nvPicPr>
          <p:cNvPr id="12" name="Picture 7" descr="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7274"/>
          <a:stretch>
            <a:fillRect/>
          </a:stretch>
        </p:blipFill>
        <p:spPr bwMode="auto">
          <a:xfrm>
            <a:off x="7924800" y="71438"/>
            <a:ext cx="1219200" cy="357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642910" y="2201866"/>
            <a:ext cx="8286776" cy="2941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IN" sz="4400" dirty="0" smtClean="0">
                <a:latin typeface="Times New Roman" pitchFamily="18" charset="0"/>
                <a:cs typeface="Times New Roman" pitchFamily="18" charset="0"/>
              </a:rPr>
              <a:t>This shows that it can eliminate surface bacteria, dirt, pollution &amp; disinfect hands from infection causing germs.</a:t>
            </a:r>
          </a:p>
        </p:txBody>
      </p:sp>
      <p:pic>
        <p:nvPicPr>
          <p:cNvPr id="7" name="Picture 7" descr="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7274"/>
          <a:stretch>
            <a:fillRect/>
          </a:stretch>
        </p:blipFill>
        <p:spPr bwMode="auto">
          <a:xfrm>
            <a:off x="7924800" y="71438"/>
            <a:ext cx="1219200" cy="357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57290" y="526301"/>
            <a:ext cx="7786710" cy="7078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 smtClean="0">
                <a:ln w="28575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Demo of Keva Herbal Hand Wash</a:t>
            </a:r>
            <a:endParaRPr lang="en-US" sz="4000" b="1" dirty="0">
              <a:ln w="28575">
                <a:noFill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07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571504" y="1428736"/>
            <a:ext cx="8501090" cy="3000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  <a:defRPr/>
            </a:pPr>
            <a:r>
              <a:rPr lang="en-IN" sz="3800" dirty="0" smtClean="0">
                <a:latin typeface="Times New Roman" pitchFamily="18" charset="0"/>
                <a:cs typeface="Times New Roman" pitchFamily="18" charset="0"/>
              </a:rPr>
              <a:t>Using it every day can protect hands from germs &amp; keep them hygienically clean &amp; refreshed. Wash hands properly with Keva Herbal Hand Wash &amp; help keep your family healthy. 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7" descr="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7274"/>
          <a:stretch>
            <a:fillRect/>
          </a:stretch>
        </p:blipFill>
        <p:spPr bwMode="auto">
          <a:xfrm>
            <a:off x="7924800" y="71438"/>
            <a:ext cx="1219200" cy="357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57290" y="512551"/>
            <a:ext cx="7786710" cy="8309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b="1" dirty="0" smtClean="0">
                <a:ln w="28575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Keva Herbal Hand Wash</a:t>
            </a:r>
            <a:endParaRPr lang="en-US" sz="4800" b="1" dirty="0">
              <a:ln w="28575">
                <a:noFill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2398" y="4513777"/>
            <a:ext cx="4688494" cy="234424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41707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49238" y="428604"/>
            <a:ext cx="8609012" cy="654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49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Contact</a:t>
            </a:r>
          </a:p>
          <a:p>
            <a:pPr>
              <a:defRPr/>
            </a:pPr>
            <a:r>
              <a:rPr lang="en-US" sz="36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7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Keva Industries </a:t>
            </a:r>
            <a:r>
              <a:rPr lang="en-US" sz="7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7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IN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Level 2, Prestige Omega, No. 104, </a:t>
            </a:r>
            <a:br>
              <a:rPr lang="en-IN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IN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EPIP Zone, Whitefield, </a:t>
            </a:r>
            <a:br>
              <a:rPr lang="en-IN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IN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Bangalore - 560066 (India)</a:t>
            </a:r>
          </a:p>
          <a:p>
            <a:pPr>
              <a:defRPr/>
            </a:pPr>
            <a:r>
              <a:rPr lang="en-IN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Website 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www.kevaind.org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" descr="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7274"/>
          <a:stretch>
            <a:fillRect/>
          </a:stretch>
        </p:blipFill>
        <p:spPr bwMode="auto">
          <a:xfrm>
            <a:off x="7924800" y="71438"/>
            <a:ext cx="1219200" cy="357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65163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52" y="2209752"/>
            <a:ext cx="8715404" cy="317009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bliqueTopRight"/>
              <a:lightRig rig="threePt" dir="t"/>
            </a:scene3d>
          </a:bodyPr>
          <a:lstStyle/>
          <a:p>
            <a:pPr algn="ctr" eaLnBrk="1" hangingPunct="1">
              <a:defRPr/>
            </a:pPr>
            <a:r>
              <a:rPr lang="en-US" sz="200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  <a:reflection blurRad="6350" stA="50000" endA="300" endPos="50000" dist="29997" dir="5400000" sy="-100000" algn="bl" rotWithShape="0"/>
                </a:effectLst>
                <a:latin typeface="Kruti Dev 040" pitchFamily="2" charset="0"/>
              </a:rPr>
              <a:t>Thank You</a:t>
            </a:r>
            <a:endParaRPr lang="en-US" sz="20000" b="1" dirty="0">
              <a:ln w="12700">
                <a:solidFill>
                  <a:schemeClr val="tx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  <a:reflection blurRad="6350" stA="50000" endA="300" endPos="50000" dist="29997" dir="5400000" sy="-100000" algn="bl" rotWithShape="0"/>
              </a:effectLst>
              <a:latin typeface="Kruti Dev 04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89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214282" y="1714488"/>
            <a:ext cx="8929718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  <a:defRPr/>
            </a:pPr>
            <a:r>
              <a:rPr lang="en-IN" sz="4000" dirty="0" smtClean="0">
                <a:latin typeface="Times New Roman" pitchFamily="18" charset="0"/>
                <a:cs typeface="Times New Roman" pitchFamily="18" charset="0"/>
              </a:rPr>
              <a:t>Keva Herbal Hand wash is formulated with natural herbal extracts that gently cleanse &amp; leave hands smooth &amp; soft. 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7" descr="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7274"/>
          <a:stretch>
            <a:fillRect/>
          </a:stretch>
        </p:blipFill>
        <p:spPr bwMode="auto">
          <a:xfrm>
            <a:off x="7924800" y="71438"/>
            <a:ext cx="1219200" cy="357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57290" y="512551"/>
            <a:ext cx="7786710" cy="8309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b="1" dirty="0" smtClean="0">
                <a:ln w="28575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Keva Herbal Hand Wash</a:t>
            </a:r>
            <a:endParaRPr lang="en-US" sz="4800" b="1" dirty="0">
              <a:ln w="28575">
                <a:noFill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3269" y="4039820"/>
            <a:ext cx="3846270" cy="256546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41707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214282" y="1714488"/>
            <a:ext cx="8929718" cy="250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  <a:defRPr/>
            </a:pPr>
            <a:r>
              <a:rPr lang="en-IN" sz="4000" dirty="0" smtClean="0">
                <a:latin typeface="Times New Roman" pitchFamily="18" charset="0"/>
                <a:cs typeface="Times New Roman" pitchFamily="18" charset="0"/>
              </a:rPr>
              <a:t>Herbal blend help to moisturize skin, neutralize strong food </a:t>
            </a:r>
            <a:r>
              <a:rPr lang="en-IN" sz="4000" dirty="0" err="1" smtClean="0">
                <a:latin typeface="Times New Roman" pitchFamily="18" charset="0"/>
                <a:cs typeface="Times New Roman" pitchFamily="18" charset="0"/>
              </a:rPr>
              <a:t>odors</a:t>
            </a:r>
            <a:r>
              <a:rPr lang="en-IN" sz="4000" dirty="0" smtClean="0">
                <a:latin typeface="Times New Roman" pitchFamily="18" charset="0"/>
                <a:cs typeface="Times New Roman" pitchFamily="18" charset="0"/>
              </a:rPr>
              <a:t> &amp; can eliminate up to 99.99 percent of surface bacteria after washing. 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7" descr="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7274"/>
          <a:stretch>
            <a:fillRect/>
          </a:stretch>
        </p:blipFill>
        <p:spPr bwMode="auto">
          <a:xfrm>
            <a:off x="7924800" y="71438"/>
            <a:ext cx="1219200" cy="357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57290" y="512551"/>
            <a:ext cx="7786710" cy="8309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b="1" dirty="0" smtClean="0">
                <a:ln w="28575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Keva Herbal Hand Wash</a:t>
            </a:r>
            <a:endParaRPr lang="en-US" sz="4800" b="1" dirty="0">
              <a:ln w="28575">
                <a:noFill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24555"/>
          <a:stretch/>
        </p:blipFill>
        <p:spPr>
          <a:xfrm>
            <a:off x="2281425" y="4643446"/>
            <a:ext cx="4597003" cy="198516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41707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214282" y="1643050"/>
            <a:ext cx="8929718" cy="2286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  <a:defRPr/>
            </a:pPr>
            <a:r>
              <a:rPr lang="en-IN" sz="3600" dirty="0" smtClean="0">
                <a:latin typeface="Times New Roman" pitchFamily="18" charset="0"/>
                <a:cs typeface="Times New Roman" pitchFamily="18" charset="0"/>
              </a:rPr>
              <a:t>Wonderful ingredients incorporated in this are known to have potent antimicrobial, antibacterial, fungicidal &amp; antiviral properties, safely keep viruses, bacteria &amp; fungi at bay.  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7" descr="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7274"/>
          <a:stretch>
            <a:fillRect/>
          </a:stretch>
        </p:blipFill>
        <p:spPr bwMode="auto">
          <a:xfrm>
            <a:off x="7924800" y="71438"/>
            <a:ext cx="1219200" cy="357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57290" y="512551"/>
            <a:ext cx="7786710" cy="8309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b="1" dirty="0" smtClean="0">
                <a:ln w="28575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Keva Herbal Hand Wash</a:t>
            </a:r>
            <a:endParaRPr lang="en-US" sz="4800" b="1" dirty="0">
              <a:ln w="28575">
                <a:noFill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bacteria के लिए चित्र परिणाम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4214281"/>
            <a:ext cx="4500594" cy="25723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41707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357158" y="1928802"/>
            <a:ext cx="8786842" cy="4500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742950" indent="-742950">
              <a:buFont typeface="Wingdings" pitchFamily="2" charset="2"/>
              <a:buChar char="Ø"/>
            </a:pPr>
            <a:r>
              <a:rPr lang="en-IN" sz="3600" dirty="0" smtClean="0">
                <a:latin typeface="Times New Roman" pitchFamily="18" charset="0"/>
                <a:cs typeface="Times New Roman" pitchFamily="18" charset="0"/>
              </a:rPr>
              <a:t>Can eliminate surface bacteria, toxins, dirt</a:t>
            </a:r>
          </a:p>
          <a:p>
            <a:pPr marL="742950" indent="-742950">
              <a:buFont typeface="Wingdings" pitchFamily="2" charset="2"/>
              <a:buChar char="Ø"/>
            </a:pPr>
            <a:r>
              <a:rPr lang="en-IN" sz="3600" dirty="0" smtClean="0">
                <a:latin typeface="Times New Roman" pitchFamily="18" charset="0"/>
                <a:cs typeface="Times New Roman" pitchFamily="18" charset="0"/>
              </a:rPr>
              <a:t>Nourish &amp; moisturize skin</a:t>
            </a:r>
          </a:p>
          <a:p>
            <a:pPr marL="742950" indent="-742950">
              <a:buFont typeface="Wingdings" pitchFamily="2" charset="2"/>
              <a:buChar char="Ø"/>
            </a:pPr>
            <a:r>
              <a:rPr lang="en-IN" sz="3600" dirty="0" smtClean="0">
                <a:latin typeface="Times New Roman" pitchFamily="18" charset="0"/>
                <a:cs typeface="Times New Roman" pitchFamily="18" charset="0"/>
              </a:rPr>
              <a:t>Non-drying formula leave hands feeling conditioned, soft  &amp; smooth</a:t>
            </a:r>
          </a:p>
          <a:p>
            <a:pPr marL="742950" indent="-742950">
              <a:buFont typeface="Wingdings" pitchFamily="2" charset="2"/>
              <a:buChar char="Ø"/>
            </a:pPr>
            <a:r>
              <a:rPr lang="en-IN" sz="3600" dirty="0" smtClean="0">
                <a:latin typeface="Times New Roman" pitchFamily="18" charset="0"/>
                <a:cs typeface="Times New Roman" pitchFamily="18" charset="0"/>
              </a:rPr>
              <a:t>Complement the natural pH of skin</a:t>
            </a:r>
          </a:p>
          <a:p>
            <a:pPr marL="742950" indent="-742950">
              <a:buFont typeface="Wingdings" pitchFamily="2" charset="2"/>
              <a:buChar char="Ø"/>
            </a:pPr>
            <a:r>
              <a:rPr lang="en-IN" sz="3600" dirty="0" smtClean="0">
                <a:latin typeface="Times New Roman" pitchFamily="18" charset="0"/>
                <a:cs typeface="Times New Roman" pitchFamily="18" charset="0"/>
              </a:rPr>
              <a:t>Can neutralize food </a:t>
            </a:r>
            <a:r>
              <a:rPr lang="en-IN" sz="3600" dirty="0" err="1" smtClean="0">
                <a:latin typeface="Times New Roman" pitchFamily="18" charset="0"/>
                <a:cs typeface="Times New Roman" pitchFamily="18" charset="0"/>
              </a:rPr>
              <a:t>odors</a:t>
            </a:r>
            <a:r>
              <a:rPr lang="en-IN" sz="3600" dirty="0" smtClean="0">
                <a:latin typeface="Times New Roman" pitchFamily="18" charset="0"/>
                <a:cs typeface="Times New Roman" pitchFamily="18" charset="0"/>
              </a:rPr>
              <a:t> like onions, garlic, fish etc</a:t>
            </a:r>
            <a:endParaRPr lang="en-IN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7" descr="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7274"/>
          <a:stretch>
            <a:fillRect/>
          </a:stretch>
        </p:blipFill>
        <p:spPr bwMode="auto">
          <a:xfrm>
            <a:off x="7924800" y="71438"/>
            <a:ext cx="1219200" cy="357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57290" y="512551"/>
            <a:ext cx="7786710" cy="8309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b="1" dirty="0" smtClean="0">
                <a:ln w="28575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Keva Herbal Hand Wash</a:t>
            </a:r>
            <a:endParaRPr lang="en-US" sz="4800" b="1" dirty="0">
              <a:ln w="28575">
                <a:noFill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07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500034" y="1500174"/>
            <a:ext cx="8643966" cy="4572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514350" indent="-514350">
              <a:buFont typeface="Wingdings" pitchFamily="2" charset="2"/>
              <a:buChar char="Ø"/>
            </a:pPr>
            <a:r>
              <a:rPr lang="en-IN" sz="3400" dirty="0" smtClean="0">
                <a:latin typeface="Times New Roman" pitchFamily="18" charset="0"/>
                <a:cs typeface="Times New Roman" pitchFamily="18" charset="0"/>
              </a:rPr>
              <a:t>Biodegradable formula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IN" sz="3400" dirty="0" smtClean="0">
                <a:latin typeface="Times New Roman" pitchFamily="18" charset="0"/>
                <a:cs typeface="Times New Roman" pitchFamily="18" charset="0"/>
              </a:rPr>
              <a:t>Have Antifungal, Antibacterial, Antimicrobial properties   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IN" sz="3400" dirty="0" err="1" smtClean="0">
                <a:latin typeface="Times New Roman" pitchFamily="18" charset="0"/>
                <a:cs typeface="Times New Roman" pitchFamily="18" charset="0"/>
              </a:rPr>
              <a:t>Tulsi</a:t>
            </a:r>
            <a:r>
              <a:rPr lang="en-IN" sz="3400" dirty="0" smtClean="0">
                <a:latin typeface="Times New Roman" pitchFamily="18" charset="0"/>
                <a:cs typeface="Times New Roman" pitchFamily="18" charset="0"/>
              </a:rPr>
              <a:t> oil is endowed with antiseptic &amp; purifying qualities which help to prevent skin diseases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IN" sz="3400" dirty="0" smtClean="0">
                <a:latin typeface="Times New Roman" pitchFamily="18" charset="0"/>
                <a:cs typeface="Times New Roman" pitchFamily="18" charset="0"/>
              </a:rPr>
              <a:t>Can protect against everyday germs that can cause skin infections, respiratory infections (Influenza), Gastroenteritis etc</a:t>
            </a:r>
            <a:endParaRPr lang="en-IN" sz="3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7" descr="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7274"/>
          <a:stretch>
            <a:fillRect/>
          </a:stretch>
        </p:blipFill>
        <p:spPr bwMode="auto">
          <a:xfrm>
            <a:off x="7924800" y="71438"/>
            <a:ext cx="1219200" cy="357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57290" y="512551"/>
            <a:ext cx="7786710" cy="8309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b="1" dirty="0" smtClean="0">
                <a:ln w="28575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Keva Herbal Hand Wash</a:t>
            </a:r>
            <a:endParaRPr lang="en-US" sz="4800" b="1" dirty="0">
              <a:ln w="28575">
                <a:noFill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07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214282" y="1714488"/>
            <a:ext cx="8929718" cy="2000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IN" sz="4000" dirty="0" smtClean="0">
                <a:latin typeface="Times New Roman" pitchFamily="18" charset="0"/>
                <a:cs typeface="Times New Roman" pitchFamily="18" charset="0"/>
              </a:rPr>
              <a:t>Press nozzle gently to get Keva Liquid Hand Wash on the wet hands, then rinse properly &amp; dry off.</a:t>
            </a:r>
            <a:endParaRPr lang="en-IN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7" descr="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7274"/>
          <a:stretch>
            <a:fillRect/>
          </a:stretch>
        </p:blipFill>
        <p:spPr bwMode="auto">
          <a:xfrm>
            <a:off x="7924800" y="71438"/>
            <a:ext cx="1219200" cy="357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57290" y="512551"/>
            <a:ext cx="7786710" cy="8309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b="1" dirty="0" smtClean="0">
                <a:ln w="28575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Keva Herbal Hand Wash</a:t>
            </a:r>
            <a:endParaRPr lang="en-US" sz="4800" b="1" dirty="0">
              <a:ln w="28575">
                <a:noFill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0" y="3870721"/>
            <a:ext cx="2760246" cy="298727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41707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214282" y="1571612"/>
            <a:ext cx="8929718" cy="250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742950" indent="-742950">
              <a:buFont typeface="Wingdings" pitchFamily="2" charset="2"/>
              <a:buChar char="Ø"/>
            </a:pPr>
            <a:r>
              <a:rPr lang="en-IN" sz="3600" dirty="0" smtClean="0">
                <a:latin typeface="Times New Roman" pitchFamily="18" charset="0"/>
                <a:cs typeface="Times New Roman" pitchFamily="18" charset="0"/>
              </a:rPr>
              <a:t>Take a glass of fresh water </a:t>
            </a:r>
          </a:p>
          <a:p>
            <a:pPr marL="742950" indent="-742950">
              <a:buFont typeface="Wingdings" pitchFamily="2" charset="2"/>
              <a:buChar char="Ø"/>
            </a:pPr>
            <a:r>
              <a:rPr lang="en-IN" sz="3600" dirty="0" smtClean="0">
                <a:latin typeface="Times New Roman" pitchFamily="18" charset="0"/>
                <a:cs typeface="Times New Roman" pitchFamily="18" charset="0"/>
              </a:rPr>
              <a:t>Add 1 tablespoon of </a:t>
            </a:r>
            <a:r>
              <a:rPr lang="en-IN" sz="3600" dirty="0" err="1" smtClean="0">
                <a:latin typeface="Times New Roman" pitchFamily="18" charset="0"/>
                <a:cs typeface="Times New Roman" pitchFamily="18" charset="0"/>
              </a:rPr>
              <a:t>Betadine</a:t>
            </a:r>
            <a:r>
              <a:rPr lang="en-IN" sz="3600" dirty="0" smtClean="0">
                <a:latin typeface="Times New Roman" pitchFamily="18" charset="0"/>
                <a:cs typeface="Times New Roman" pitchFamily="18" charset="0"/>
              </a:rPr>
              <a:t> which leads to change the </a:t>
            </a:r>
            <a:r>
              <a:rPr lang="en-IN" sz="3600" dirty="0" err="1" smtClean="0">
                <a:latin typeface="Times New Roman" pitchFamily="18" charset="0"/>
                <a:cs typeface="Times New Roman" pitchFamily="18" charset="0"/>
              </a:rPr>
              <a:t>color</a:t>
            </a:r>
            <a:r>
              <a:rPr lang="en-IN" sz="3600" dirty="0" smtClean="0">
                <a:latin typeface="Times New Roman" pitchFamily="18" charset="0"/>
                <a:cs typeface="Times New Roman" pitchFamily="18" charset="0"/>
              </a:rPr>
              <a:t> of water to red, which shows the presence of harmful chemical</a:t>
            </a:r>
          </a:p>
        </p:txBody>
      </p:sp>
      <p:pic>
        <p:nvPicPr>
          <p:cNvPr id="7" name="Picture 7" descr="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7274"/>
          <a:stretch>
            <a:fillRect/>
          </a:stretch>
        </p:blipFill>
        <p:spPr bwMode="auto">
          <a:xfrm>
            <a:off x="7924800" y="71438"/>
            <a:ext cx="1219200" cy="357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57290" y="512551"/>
            <a:ext cx="7786710" cy="7078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 smtClean="0">
                <a:ln w="28575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Demo of Keva Herbal Hand Wash</a:t>
            </a:r>
            <a:endParaRPr lang="en-US" sz="4000" b="1" dirty="0">
              <a:ln w="28575">
                <a:noFill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\Downloads\IMG-20170111-WA0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4143381"/>
            <a:ext cx="1928826" cy="25717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8" name="Picture 4" descr="C:\Users\a\Downloads\IMG-20170111-WA0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4143380"/>
            <a:ext cx="1928826" cy="2571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9" name="Picture 5" descr="C:\Users\a\Downloads\IMG-20170111-WA00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4143380"/>
            <a:ext cx="1928826" cy="25717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41707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642942" y="1571612"/>
            <a:ext cx="8358214" cy="2571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IN" sz="3600" dirty="0" smtClean="0">
                <a:latin typeface="Times New Roman" pitchFamily="18" charset="0"/>
                <a:cs typeface="Times New Roman" pitchFamily="18" charset="0"/>
              </a:rPr>
              <a:t>When we add few drops of Keva Herbal Hand Wash to </a:t>
            </a:r>
            <a:r>
              <a:rPr lang="en-IN" sz="3600" dirty="0" err="1" smtClean="0">
                <a:latin typeface="Times New Roman" pitchFamily="18" charset="0"/>
                <a:cs typeface="Times New Roman" pitchFamily="18" charset="0"/>
              </a:rPr>
              <a:t>Betadine</a:t>
            </a:r>
            <a:r>
              <a:rPr lang="en-IN" sz="3600" dirty="0" smtClean="0">
                <a:latin typeface="Times New Roman" pitchFamily="18" charset="0"/>
                <a:cs typeface="Times New Roman" pitchFamily="18" charset="0"/>
              </a:rPr>
              <a:t> containing water then again the water comes to its normal transparent appearance.</a:t>
            </a:r>
            <a:endParaRPr lang="en-IN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7" descr="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7274"/>
          <a:stretch>
            <a:fillRect/>
          </a:stretch>
        </p:blipFill>
        <p:spPr bwMode="auto">
          <a:xfrm>
            <a:off x="7924800" y="71438"/>
            <a:ext cx="1219200" cy="357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57290" y="512551"/>
            <a:ext cx="7786710" cy="7078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 smtClean="0">
                <a:ln w="28575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Demo of Keva Herbal Hand Wash</a:t>
            </a:r>
            <a:endParaRPr lang="en-US" sz="4000" b="1" dirty="0">
              <a:ln w="28575">
                <a:noFill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C:\Users\a\Downloads\IMG-20170111-WA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4143380"/>
            <a:ext cx="1928826" cy="25717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9" name="Picture 5" descr="C:\Users\a\Downloads\IMG-20170111-WA00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4143380"/>
            <a:ext cx="1928826" cy="25717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41707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2057</TotalTime>
  <Words>316</Words>
  <Application>Microsoft Office PowerPoint</Application>
  <PresentationFormat>On-screen Show (4:3)</PresentationFormat>
  <Paragraphs>38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Wisp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a</cp:lastModifiedBy>
  <cp:revision>81</cp:revision>
  <dcterms:created xsi:type="dcterms:W3CDTF">2013-08-21T19:17:07Z</dcterms:created>
  <dcterms:modified xsi:type="dcterms:W3CDTF">2017-01-13T12:50:05Z</dcterms:modified>
</cp:coreProperties>
</file>