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65" r:id="rId5"/>
    <p:sldId id="276" r:id="rId6"/>
    <p:sldId id="271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23" autoAdjust="0"/>
  </p:normalViewPr>
  <p:slideViewPr>
    <p:cSldViewPr>
      <p:cViewPr>
        <p:scale>
          <a:sx n="61" d="100"/>
          <a:sy n="61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atin typeface="Algerian" pitchFamily="82" charset="0"/>
              </a:rPr>
              <a:t>Keva Natural Hair Oil</a:t>
            </a:r>
            <a:endParaRPr lang="en-US" sz="6000" b="1" dirty="0">
              <a:latin typeface="Algerian" pitchFamily="82" charset="0"/>
            </a:endParaRPr>
          </a:p>
        </p:txBody>
      </p:sp>
      <p:pic>
        <p:nvPicPr>
          <p:cNvPr id="15362" name="Picture 2" descr="http://www.kevaind.org/images/Keva%20Natural%20hair%20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1676400"/>
            <a:ext cx="2670175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3" name="Picture 3" descr="C:\Documents and Settings\store1\My Documents\pictures\health-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6477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60885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lackadder ITC" pitchFamily="82" charset="0"/>
              </a:rPr>
              <a:t>By Keva Industries</a:t>
            </a:r>
            <a:endParaRPr lang="en-US" sz="4400" dirty="0">
              <a:solidFill>
                <a:schemeClr val="bg1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248400" cy="4419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Non Sticky Hair Oil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Enriched with unique blend of herbs that penetrates deep into the scalp to nourish the hair roots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Provides nourishment to the hair from the roots to the tips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Prevents hair loss and helps control dandruff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Helps in reducing premature graying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Improves the hair texture and adds luster to the hair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NATURAL HAIR OIL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7" name="Picture 2" descr="http://www.kevaind.org/images/Keva%20Natural%20hair%20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524000"/>
            <a:ext cx="22098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  <a:ea typeface="+mn-ea"/>
                <a:cs typeface="+mn-cs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Algerian" pitchFamily="82" charset="0"/>
                <a:ea typeface="+mn-ea"/>
                <a:cs typeface="+mn-cs"/>
              </a:rPr>
            </a:br>
            <a:r>
              <a:rPr lang="en-US" sz="5400" b="1" dirty="0" smtClean="0">
                <a:latin typeface="Algerian" pitchFamily="82" charset="0"/>
                <a:ea typeface="+mn-ea"/>
                <a:cs typeface="+mn-cs"/>
              </a:rPr>
              <a:t>Enriched with herbal ingredients</a:t>
            </a:r>
            <a:r>
              <a:rPr lang="en-US" sz="5400" dirty="0">
                <a:latin typeface="+mn-lt"/>
                <a:ea typeface="+mn-ea"/>
                <a:cs typeface="+mn-cs"/>
              </a:rPr>
              <a:t/>
            </a:r>
            <a:br>
              <a:rPr lang="en-US" sz="5400" dirty="0">
                <a:latin typeface="+mn-lt"/>
                <a:ea typeface="+mn-ea"/>
                <a:cs typeface="+mn-cs"/>
              </a:rPr>
            </a:br>
            <a:endParaRPr lang="en-U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86000"/>
            <a:ext cx="40386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Algerian" pitchFamily="82" charset="0"/>
              </a:rPr>
              <a:t>Nourish and protect hairs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gerian" pitchFamily="8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gerian" pitchFamily="82" charset="0"/>
            </a:endParaRPr>
          </a:p>
        </p:txBody>
      </p:sp>
      <p:pic>
        <p:nvPicPr>
          <p:cNvPr id="13313" name="Picture 1" descr="C:\Documents and Settings\store1\My Documents\pictures\healthy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4191000" cy="3124200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4953000" cy="4495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Amla (</a:t>
            </a:r>
            <a:r>
              <a:rPr lang="en-US" dirty="0" err="1" smtClean="0"/>
              <a:t>Phyllanthus</a:t>
            </a:r>
            <a:r>
              <a:rPr lang="en-US" dirty="0" smtClean="0"/>
              <a:t> </a:t>
            </a:r>
            <a:r>
              <a:rPr lang="en-US" dirty="0" err="1" smtClean="0"/>
              <a:t>emblica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Shikakai</a:t>
            </a:r>
            <a:r>
              <a:rPr lang="en-US" dirty="0" smtClean="0"/>
              <a:t> (Acacia </a:t>
            </a:r>
            <a:r>
              <a:rPr lang="en-US" dirty="0" err="1" smtClean="0"/>
              <a:t>rugata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Bhringraj</a:t>
            </a:r>
            <a:r>
              <a:rPr lang="en-US" dirty="0" smtClean="0"/>
              <a:t> (Eclipta alba)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Brahmi (Bacopa </a:t>
            </a:r>
            <a:r>
              <a:rPr lang="en-US" dirty="0" err="1" smtClean="0"/>
              <a:t>monnierri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Almond Oil (</a:t>
            </a:r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amygdalus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Wheat Germ Oil (</a:t>
            </a:r>
            <a:r>
              <a:rPr lang="en-US" dirty="0" err="1" smtClean="0"/>
              <a:t>Triticum</a:t>
            </a:r>
            <a:r>
              <a:rPr lang="en-US" dirty="0" smtClean="0"/>
              <a:t> </a:t>
            </a:r>
            <a:r>
              <a:rPr lang="en-US" dirty="0" err="1" smtClean="0"/>
              <a:t>aestivum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Til Oil (</a:t>
            </a:r>
            <a:r>
              <a:rPr lang="en-US" dirty="0" err="1" smtClean="0"/>
              <a:t>Sesamum</a:t>
            </a:r>
            <a:r>
              <a:rPr lang="en-US" dirty="0" smtClean="0"/>
              <a:t> </a:t>
            </a:r>
            <a:r>
              <a:rPr lang="en-US" dirty="0" err="1" smtClean="0"/>
              <a:t>indicum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Arnica Montana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Tea Tree Oil</a:t>
            </a:r>
          </a:p>
          <a:p>
            <a:pPr algn="just">
              <a:lnSpc>
                <a:spcPct val="12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Demo of Natural Hair Oil: To check quality of hair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3657600" cy="762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Flip Over test</a:t>
            </a:r>
            <a:endParaRPr lang="en-US" sz="3600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895600"/>
            <a:ext cx="67056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/>
              <a:t>When upend (Flip Over) the hair oil bottle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smtClean="0"/>
              <a:t>The entire content flows towards the bottle top part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 smtClean="0"/>
              <a:t>And no residue or any green color will be separately visible on bottle part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89" name="Picture 1" descr="E:\gagandeep kaur data\keva herbal products\demo ppts\10-4-2015\Pictur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676400"/>
            <a:ext cx="114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0" name="Picture 2" descr="E:\gagandeep kaur data\keva herbal products\demo ppts\10-4-2015\Pictur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67200"/>
            <a:ext cx="114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lgerian" pitchFamily="82" charset="0"/>
              </a:rPr>
              <a:t>Demo of Natural Hair Oil: To check quality of hair 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2667000" cy="762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lgerian" pitchFamily="82" charset="0"/>
              </a:rPr>
              <a:t>Eye Test</a:t>
            </a:r>
            <a:endParaRPr lang="en-US" sz="3600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124200"/>
            <a:ext cx="54102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While putting the oil near to the eyes,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eyes do not feel irritation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There will be no tears in eyes </a:t>
            </a:r>
          </a:p>
        </p:txBody>
      </p:sp>
      <p:pic>
        <p:nvPicPr>
          <p:cNvPr id="1026" name="Picture 2" descr="C:\Documents and Settings\store1\My Documents\pictures\1111111111\cf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05001"/>
            <a:ext cx="2971800" cy="2057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Documents and Settings\store1\My Documents\pictures\1111111111\ertg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2971800" cy="236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latin typeface="Algerian" pitchFamily="82" charset="0"/>
              </a:rPr>
              <a:t>CONCLUSION</a:t>
            </a:r>
            <a:endParaRPr lang="en-US" sz="48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334000" cy="34290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Shows that Natural Hair oil is of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Best quality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Uniformly and properly mixed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 not stick to bottom of the bottle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Dot not cause any irritation to the eyes</a:t>
            </a:r>
          </a:p>
        </p:txBody>
      </p:sp>
      <p:pic>
        <p:nvPicPr>
          <p:cNvPr id="9" name="Picture 2" descr="http://www.kevaind.org/images/Keva%20Natural%20hair%20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447800"/>
            <a:ext cx="2670175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Tsbtc6KGB3cvPcB8SICkvjk2RtzyqA66tXPz_OwXktbf1Isw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5029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228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Keva Natural Hair Oil</vt:lpstr>
      <vt:lpstr>Slide 2</vt:lpstr>
      <vt:lpstr> Enriched with herbal ingredients </vt:lpstr>
      <vt:lpstr>Demo of Natural Hair Oil: To check quality of hair oil</vt:lpstr>
      <vt:lpstr>Demo of Natural Hair Oil: To check quality of hair oil</vt:lpstr>
      <vt:lpstr>CONCLUSION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Keva Fairness Cream</dc:title>
  <dc:creator/>
  <cp:lastModifiedBy>aman</cp:lastModifiedBy>
  <cp:revision>28</cp:revision>
  <dcterms:created xsi:type="dcterms:W3CDTF">2006-08-16T00:00:00Z</dcterms:created>
  <dcterms:modified xsi:type="dcterms:W3CDTF">2015-04-24T07:31:55Z</dcterms:modified>
</cp:coreProperties>
</file>