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2A5A06"/>
    <a:srgbClr val="7ABC32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>
        <p:scale>
          <a:sx n="73" d="100"/>
          <a:sy n="73" d="100"/>
        </p:scale>
        <p:origin x="-131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7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11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23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27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80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27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64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09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00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7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83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75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08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93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61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74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80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0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86050" y="4857760"/>
            <a:ext cx="56959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22225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MRP: 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Rs. 59/-</a:t>
            </a:r>
            <a:endParaRPr lang="en-US" sz="3600" b="1" dirty="0">
              <a:ln w="22225">
                <a:noFill/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Pack Size: 50 g</a:t>
            </a:r>
            <a:endParaRPr lang="en-US" sz="3600" b="1" dirty="0">
              <a:ln w="22225">
                <a:noFill/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3174" y="2275826"/>
            <a:ext cx="6000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Keva </a:t>
            </a:r>
          </a:p>
          <a:p>
            <a:pPr algn="ctr" eaLnBrk="1" hangingPunct="1">
              <a:defRPr/>
            </a:pPr>
            <a:r>
              <a:rPr lang="en-US" sz="6000" b="1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Shaving Cream</a:t>
            </a:r>
            <a:endParaRPr lang="en-US" sz="6000" b="1" dirty="0">
              <a:ln w="3810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97" y="714357"/>
            <a:ext cx="2576405" cy="5572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43240" y="1191268"/>
            <a:ext cx="5242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Keva Industries has launched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2143678"/>
            <a:ext cx="785818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sz="12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</a:t>
            </a:r>
          </a:p>
          <a:p>
            <a:pPr algn="ctr" eaLnBrk="1" hangingPunct="1">
              <a:defRPr/>
            </a:pPr>
            <a:r>
              <a:rPr lang="en-US" sz="12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143116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With unique herbals ingredients Keva Shaving Cream offers comfortable shave for all skin types, </a:t>
            </a:r>
          </a:p>
          <a:p>
            <a:pPr algn="ctr"/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provides clean shave with no irritation &amp; gives smooth effect on skin. 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00100" y="812053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Shaving Cream</a:t>
            </a:r>
            <a:endParaRPr lang="en-IN" sz="4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441359"/>
            <a:ext cx="3429024" cy="22530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57190" y="2143116"/>
            <a:ext cx="8429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Amplified with very unique combination of herbs &amp; active ingredients this product will help restore moisture &amp; protect your skin to enhance your daily performance.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00100" y="812053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Shaving Cream</a:t>
            </a:r>
            <a:endParaRPr lang="en-IN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62" y="4643446"/>
            <a:ext cx="2714624" cy="2035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647134"/>
            <a:ext cx="3053973" cy="2032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57190" y="2143116"/>
            <a:ext cx="8429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It contains an exclusive blend of ingredients specially formulated to provide protection for your skin provides close shave &amp; has soothing effects.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00100" y="812053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Keva Shaving Cream</a:t>
            </a:r>
            <a:endParaRPr lang="en-IN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634873"/>
            <a:ext cx="3714776" cy="2080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2910" y="2214554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Wet face &amp; apply few drops of shaving cream with the help of brush, form lather, shave &amp; rinse well with water. 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78579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to use Keva Shaving Cream?</a:t>
            </a:r>
            <a:endParaRPr lang="en-IN" sz="4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14612" y="4243133"/>
            <a:ext cx="3714776" cy="24720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5720" y="2192246"/>
            <a:ext cx="8858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Take a glass of fresh water 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Add 1 tablespoon of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Betadine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which leads to change the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of water to red, which shows the presence of harmful chemical.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78579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 of Keva Shaving Cream</a:t>
            </a:r>
            <a:endParaRPr lang="en-IN" sz="4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a\Downloads\IMG-20170109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429132"/>
            <a:ext cx="2857520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a\Downloads\IMG-20170109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429164"/>
            <a:ext cx="2857477" cy="2143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78579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 of Keva Shaving Cream</a:t>
            </a:r>
            <a:endParaRPr lang="en-IN" sz="4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70" y="2357430"/>
            <a:ext cx="9072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When we add few drops of Keva Shaving Cream to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Betadine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containing water then again the water comes to its normal transparent appearance.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\Downloads\IMG-20170109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375585"/>
            <a:ext cx="2928915" cy="2196687"/>
          </a:xfrm>
          <a:prstGeom prst="rect">
            <a:avLst/>
          </a:prstGeom>
          <a:noFill/>
        </p:spPr>
      </p:pic>
      <p:pic>
        <p:nvPicPr>
          <p:cNvPr id="2050" name="Picture 2" descr="C:\Users\a\Downloads\IMG-20170109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2" y="4357693"/>
            <a:ext cx="2952772" cy="2214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78579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 of Keva Shaving Cream</a:t>
            </a:r>
            <a:endParaRPr lang="en-IN" sz="4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2274838"/>
            <a:ext cx="8858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If you accidently cut your skin while making shave then there are more changes of infection on the cut.</a:t>
            </a:r>
          </a:p>
          <a:p>
            <a:pPr algn="ctr"/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This demo shows that Keva Shaving Cream helps in preserving the health of skin by disinfecting it from harmful toxins, infection causing bacteria &amp; dirt. 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67625" y="0"/>
            <a:ext cx="1476375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78671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49238" y="428604"/>
            <a:ext cx="8609012" cy="65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</a:p>
          <a:p>
            <a:pPr>
              <a:defRPr/>
            </a:pP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Keva Industries </a:t>
            </a:r>
            <a:r>
              <a:rPr lang="en-US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Level 2, Prestige Omega, No. 104, </a:t>
            </a:r>
            <a:b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EPIP Zone, Whitefield, </a:t>
            </a:r>
            <a:b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Bangalore - 560066 (India)</a:t>
            </a:r>
          </a:p>
          <a:p>
            <a:pPr>
              <a:defRPr/>
            </a:pP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Website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www.kevaind.org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2253</TotalTime>
  <Words>255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</cp:lastModifiedBy>
  <cp:revision>62</cp:revision>
  <dcterms:created xsi:type="dcterms:W3CDTF">2013-08-21T19:17:07Z</dcterms:created>
  <dcterms:modified xsi:type="dcterms:W3CDTF">2017-01-11T09:16:25Z</dcterms:modified>
</cp:coreProperties>
</file>